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7" r:id="rId2"/>
    <p:sldMasterId id="2147483680" r:id="rId3"/>
    <p:sldMasterId id="2147483693" r:id="rId4"/>
    <p:sldMasterId id="2147483706" r:id="rId5"/>
    <p:sldMasterId id="2147483719" r:id="rId6"/>
    <p:sldMasterId id="2147483732" r:id="rId7"/>
    <p:sldMasterId id="2147483745" r:id="rId8"/>
    <p:sldMasterId id="2147483758" r:id="rId9"/>
    <p:sldMasterId id="2147483771" r:id="rId10"/>
    <p:sldMasterId id="2147483784" r:id="rId11"/>
    <p:sldMasterId id="2147483797" r:id="rId12"/>
  </p:sldMasterIdLst>
  <p:notesMasterIdLst>
    <p:notesMasterId r:id="rId63"/>
  </p:notesMasterIdLst>
  <p:sldIdLst>
    <p:sldId id="276" r:id="rId13"/>
    <p:sldId id="354" r:id="rId14"/>
    <p:sldId id="355" r:id="rId15"/>
    <p:sldId id="356" r:id="rId16"/>
    <p:sldId id="285" r:id="rId17"/>
    <p:sldId id="357" r:id="rId18"/>
    <p:sldId id="358" r:id="rId19"/>
    <p:sldId id="359" r:id="rId20"/>
    <p:sldId id="360" r:id="rId21"/>
    <p:sldId id="361" r:id="rId22"/>
    <p:sldId id="362" r:id="rId23"/>
    <p:sldId id="364" r:id="rId24"/>
    <p:sldId id="365" r:id="rId25"/>
    <p:sldId id="366" r:id="rId26"/>
    <p:sldId id="368" r:id="rId27"/>
    <p:sldId id="370" r:id="rId28"/>
    <p:sldId id="371" r:id="rId29"/>
    <p:sldId id="372" r:id="rId30"/>
    <p:sldId id="367" r:id="rId31"/>
    <p:sldId id="369" r:id="rId32"/>
    <p:sldId id="373" r:id="rId33"/>
    <p:sldId id="375" r:id="rId34"/>
    <p:sldId id="374" r:id="rId35"/>
    <p:sldId id="377" r:id="rId36"/>
    <p:sldId id="379" r:id="rId37"/>
    <p:sldId id="378" r:id="rId38"/>
    <p:sldId id="382" r:id="rId39"/>
    <p:sldId id="383" r:id="rId40"/>
    <p:sldId id="384" r:id="rId41"/>
    <p:sldId id="387" r:id="rId42"/>
    <p:sldId id="380" r:id="rId43"/>
    <p:sldId id="381" r:id="rId44"/>
    <p:sldId id="388" r:id="rId45"/>
    <p:sldId id="406" r:id="rId46"/>
    <p:sldId id="390" r:id="rId47"/>
    <p:sldId id="389" r:id="rId48"/>
    <p:sldId id="393" r:id="rId49"/>
    <p:sldId id="394" r:id="rId50"/>
    <p:sldId id="391" r:id="rId51"/>
    <p:sldId id="397" r:id="rId52"/>
    <p:sldId id="392" r:id="rId53"/>
    <p:sldId id="395" r:id="rId54"/>
    <p:sldId id="398" r:id="rId55"/>
    <p:sldId id="400" r:id="rId56"/>
    <p:sldId id="399" r:id="rId57"/>
    <p:sldId id="401" r:id="rId58"/>
    <p:sldId id="403" r:id="rId59"/>
    <p:sldId id="402" r:id="rId60"/>
    <p:sldId id="404" r:id="rId61"/>
    <p:sldId id="40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C5"/>
    <a:srgbClr val="FF4F4F"/>
    <a:srgbClr val="FFCDCD"/>
    <a:srgbClr val="C4E59F"/>
    <a:srgbClr val="00D25F"/>
    <a:srgbClr val="008080"/>
    <a:srgbClr val="FFFF8F"/>
    <a:srgbClr val="FF6969"/>
    <a:srgbClr val="F22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8" autoAdjust="0"/>
    <p:restoredTop sz="94660"/>
  </p:normalViewPr>
  <p:slideViewPr>
    <p:cSldViewPr snapToGrid="0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01.09.2019 г.</a:t>
            </a:r>
          </a:p>
        </c:rich>
      </c:tx>
      <c:layout>
        <c:manualLayout>
          <c:xMode val="edge"/>
          <c:yMode val="edge"/>
          <c:x val="0.40906629726839705"/>
          <c:y val="1.683619596536692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01.09.2019 г.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Первый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2797</c:v>
                </c:pt>
                <c:pt idx="1">
                  <c:v>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728395061727E-2"/>
                  <c:y val="0.143107665705618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606882473024E-2"/>
                  <c:y val="0.1936162536017196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ЕГЭ ГВЭ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0272"/>
        <c:axId val="2392064"/>
        <c:axId val="0"/>
      </c:bar3DChart>
      <c:catAx>
        <c:axId val="239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392064"/>
        <c:crosses val="autoZero"/>
        <c:auto val="1"/>
        <c:lblAlgn val="ctr"/>
        <c:lblOffset val="100"/>
        <c:noMultiLvlLbl val="0"/>
      </c:catAx>
      <c:valAx>
        <c:axId val="23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0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678866530572562E-2"/>
          <c:y val="5.0473457250976198E-2"/>
          <c:w val="0.5868003305142413"/>
          <c:h val="0.843173265004596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0.1739740249754582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204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0.190810220940825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159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ОГЭ ГВЭ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9.54051104704125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принимали участие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2"/>
                  <c:y val="5.331462055699527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Выпускников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48864"/>
        <c:axId val="35350400"/>
        <c:axId val="0"/>
      </c:bar3DChart>
      <c:catAx>
        <c:axId val="3534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35350400"/>
        <c:crosses val="autoZero"/>
        <c:auto val="1"/>
        <c:lblAlgn val="ctr"/>
        <c:lblOffset val="100"/>
        <c:noMultiLvlLbl val="0"/>
      </c:catAx>
      <c:valAx>
        <c:axId val="353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4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01.09.2019 г.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Охват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 ОО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Неаттестованы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8.5000000000000006E-2</c:v>
                </c:pt>
                <c:pt idx="1">
                  <c:v>0.65</c:v>
                </c:pt>
                <c:pt idx="2" formatCode="0.00%">
                  <c:v>0.26500000000000001</c:v>
                </c:pt>
                <c:pt idx="3" formatCode="0.00%">
                  <c:v>0.17499999999999999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516AA-19C7-4AA3-8441-58FA9177B8A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AD77E-B67D-456F-AD93-3E71DCE224C7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Приданниковская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BB68368-21CF-440A-9688-5F33B7344AD8}" type="parTrans" cxnId="{6370BF74-E803-4A41-892D-012604A29BC3}">
      <dgm:prSet/>
      <dgm:spPr>
        <a:solidFill>
          <a:srgbClr val="00D25F"/>
        </a:solidFill>
      </dgm:spPr>
      <dgm:t>
        <a:bodyPr/>
        <a:lstStyle/>
        <a:p>
          <a:endParaRPr lang="ru-RU"/>
        </a:p>
      </dgm:t>
    </dgm:pt>
    <dgm:pt modelId="{A4F02E5D-DDB1-4B21-90F9-5B197CC7576F}" type="sibTrans" cxnId="{6370BF74-E803-4A41-892D-012604A29BC3}">
      <dgm:prSet/>
      <dgm:spPr/>
      <dgm:t>
        <a:bodyPr/>
        <a:lstStyle/>
        <a:p>
          <a:endParaRPr lang="ru-RU"/>
        </a:p>
      </dgm:t>
    </dgm:pt>
    <dgm:pt modelId="{5BDBF513-6E28-4DA8-9D87-4F7982EDE6B8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Большетурышская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ED98A1A3-38BA-4FAD-8E4D-84E0C44DA991}" type="parTrans" cxnId="{542419B4-B14F-4CB3-A5EA-C1E57D139D8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029370F-721F-444C-B2A1-6239E0B192DC}" type="sibTrans" cxnId="{542419B4-B14F-4CB3-A5EA-C1E57D139D8F}">
      <dgm:prSet/>
      <dgm:spPr/>
      <dgm:t>
        <a:bodyPr/>
        <a:lstStyle/>
        <a:p>
          <a:endParaRPr lang="ru-RU"/>
        </a:p>
      </dgm:t>
    </dgm:pt>
    <dgm:pt modelId="{3CA9B6EC-A145-4547-9164-510073BDA218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Бугалышская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294EB71-0A94-449D-B4F9-37198475144E}" type="parTrans" cxnId="{169808A1-020B-408F-946A-7E5AC4CF7262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838701F-DC0A-488C-9B7A-1DBD3C9A018D}" type="sibTrans" cxnId="{169808A1-020B-408F-946A-7E5AC4CF7262}">
      <dgm:prSet/>
      <dgm:spPr/>
      <dgm:t>
        <a:bodyPr/>
        <a:lstStyle/>
        <a:p>
          <a:endParaRPr lang="ru-RU"/>
        </a:p>
      </dgm:t>
    </dgm:pt>
    <dgm:pt modelId="{F48C8CE5-71B5-447A-8F27-48F24B8B34BF}">
      <dgm:prSet phldrT="[Текст]" phldr="1"/>
      <dgm:spPr/>
      <dgm:t>
        <a:bodyPr/>
        <a:lstStyle/>
        <a:p>
          <a:endParaRPr lang="ru-RU" dirty="0"/>
        </a:p>
      </dgm:t>
    </dgm:pt>
    <dgm:pt modelId="{C61D3E4F-3D1F-4B3C-B6E8-A6E29CF52014}" type="sibTrans" cxnId="{6BD5A0F0-2655-4324-8160-F32ADF3F9FD7}">
      <dgm:prSet/>
      <dgm:spPr/>
      <dgm:t>
        <a:bodyPr/>
        <a:lstStyle/>
        <a:p>
          <a:endParaRPr lang="ru-RU"/>
        </a:p>
      </dgm:t>
    </dgm:pt>
    <dgm:pt modelId="{08104D38-0942-4A50-ACC2-0CD6FC655864}" type="parTrans" cxnId="{6BD5A0F0-2655-4324-8160-F32ADF3F9FD7}">
      <dgm:prSet/>
      <dgm:spPr/>
      <dgm:t>
        <a:bodyPr/>
        <a:lstStyle/>
        <a:p>
          <a:endParaRPr lang="ru-RU"/>
        </a:p>
      </dgm:t>
    </dgm:pt>
    <dgm:pt modelId="{FAD16B6F-97A8-49A4-9C7D-B4BC1DE3A5EA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Ключиковская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ABF38D8-3F9A-4715-9028-00B7C0A81D83}" type="parTrans" cxnId="{F6AD2B76-E0A7-4970-BDCC-6F4A53E52FE0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BC846B0-563C-4648-9105-7A71D2F8F24D}" type="sibTrans" cxnId="{F6AD2B76-E0A7-4970-BDCC-6F4A53E52FE0}">
      <dgm:prSet/>
      <dgm:spPr/>
      <dgm:t>
        <a:bodyPr/>
        <a:lstStyle/>
        <a:p>
          <a:endParaRPr lang="ru-RU"/>
        </a:p>
      </dgm:t>
    </dgm:pt>
    <dgm:pt modelId="{BDEDDA94-447F-4B3B-9A4B-8C072F60FA44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Криулинская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6EDACFD-9F75-4377-8053-7DB675E189EB}" type="parTrans" cxnId="{BCA0DB36-40DC-40F3-9169-76DA2ED26E7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B87AADA-3E05-4164-8687-B436E2818351}" type="sibTrans" cxnId="{BCA0DB36-40DC-40F3-9169-76DA2ED26E79}">
      <dgm:prSet/>
      <dgm:spPr/>
      <dgm:t>
        <a:bodyPr/>
        <a:lstStyle/>
        <a:p>
          <a:endParaRPr lang="ru-RU"/>
        </a:p>
      </dgm:t>
    </dgm:pt>
    <dgm:pt modelId="{71F09266-4B70-46EA-8472-AE0581270BD1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Натальинская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97ACA49-4C6A-4602-A162-8E747D79A777}" type="parTrans" cxnId="{B524D4C6-4F6F-4E4B-B034-C5C578401A40}">
      <dgm:prSet/>
      <dgm:spPr>
        <a:solidFill>
          <a:srgbClr val="00D25F"/>
        </a:solidFill>
      </dgm:spPr>
      <dgm:t>
        <a:bodyPr/>
        <a:lstStyle/>
        <a:p>
          <a:endParaRPr lang="ru-RU"/>
        </a:p>
      </dgm:t>
    </dgm:pt>
    <dgm:pt modelId="{0B4F6147-F437-4759-8959-95886B4A4B06}" type="sibTrans" cxnId="{B524D4C6-4F6F-4E4B-B034-C5C578401A40}">
      <dgm:prSet/>
      <dgm:spPr/>
      <dgm:t>
        <a:bodyPr/>
        <a:lstStyle/>
        <a:p>
          <a:endParaRPr lang="ru-RU"/>
        </a:p>
      </dgm:t>
    </dgm:pt>
    <dgm:pt modelId="{DBA5D9C6-4D3F-46D0-A7BA-F2EA6B42A7E3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Новосельская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14BC5A-2985-4D31-93F4-8C83CB36B6FE}" type="parTrans" cxnId="{7FA84E5D-3892-4DE8-9322-C033D094FBBA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931EFDE-32A3-4006-8F8D-FCFB4652F421}" type="sibTrans" cxnId="{7FA84E5D-3892-4DE8-9322-C033D094FBBA}">
      <dgm:prSet/>
      <dgm:spPr/>
      <dgm:t>
        <a:bodyPr/>
        <a:lstStyle/>
        <a:p>
          <a:endParaRPr lang="ru-RU"/>
        </a:p>
      </dgm:t>
    </dgm:pt>
    <dgm:pt modelId="{FB8B34F7-205E-4FC7-969B-FDE5BD86515C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Рахмангуловская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B4775C9-374B-47F3-A011-25ABF0D36416}" type="parTrans" cxnId="{1E9B994D-C82E-4479-946E-D77E7FD8FC6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835B51E-7FC8-428B-B2E0-8C8D6AC39406}" type="sibTrans" cxnId="{1E9B994D-C82E-4479-946E-D77E7FD8FC62}">
      <dgm:prSet/>
      <dgm:spPr/>
      <dgm:t>
        <a:bodyPr/>
        <a:lstStyle/>
        <a:p>
          <a:endParaRPr lang="ru-RU"/>
        </a:p>
      </dgm:t>
    </dgm:pt>
    <dgm:pt modelId="{5785A450-A5EE-48AB-A7A7-18E1107D7695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Ювинская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E1024F8-56D9-4F6D-91C4-821ED867FA5B}" type="parTrans" cxnId="{7F728C67-A6F1-480F-A497-83A211A1D4C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6C22D51-31DD-4154-8761-671D77E890AB}" type="sibTrans" cxnId="{7F728C67-A6F1-480F-A497-83A211A1D4CA}">
      <dgm:prSet/>
      <dgm:spPr/>
      <dgm:t>
        <a:bodyPr/>
        <a:lstStyle/>
        <a:p>
          <a:endParaRPr lang="ru-RU"/>
        </a:p>
      </dgm:t>
    </dgm:pt>
    <dgm:pt modelId="{257D7FD5-490E-439C-AFEC-F62DAD176D77}" type="pres">
      <dgm:prSet presAssocID="{739516AA-19C7-4AA3-8441-58FA9177B8A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895CC2-B7AD-4D5A-B0B8-65EA620A355E}" type="pres">
      <dgm:prSet presAssocID="{F48C8CE5-71B5-447A-8F27-48F24B8B34BF}" presName="centerShape" presStyleLbl="node0" presStyleIdx="0" presStyleCnt="1" custLinFactNeighborX="765" custLinFactNeighborY="-8194"/>
      <dgm:spPr/>
      <dgm:t>
        <a:bodyPr/>
        <a:lstStyle/>
        <a:p>
          <a:endParaRPr lang="ru-RU"/>
        </a:p>
      </dgm:t>
    </dgm:pt>
    <dgm:pt modelId="{E81861E5-ACAE-473D-8D45-14B2BD12F111}" type="pres">
      <dgm:prSet presAssocID="{6BB68368-21CF-440A-9688-5F33B7344AD8}" presName="parTrans" presStyleLbl="bgSibTrans2D1" presStyleIdx="0" presStyleCnt="9"/>
      <dgm:spPr/>
    </dgm:pt>
    <dgm:pt modelId="{682AA831-826E-4980-B907-F4A94FB24D42}" type="pres">
      <dgm:prSet presAssocID="{000AD77E-B67D-456F-AD93-3E71DCE224C7}" presName="node" presStyleLbl="node1" presStyleIdx="0" presStyleCnt="9" custScaleX="145569" custScaleY="95682" custRadScaleRad="97197" custRadScaleInc="48691">
        <dgm:presLayoutVars>
          <dgm:bulletEnabled val="1"/>
        </dgm:presLayoutVars>
      </dgm:prSet>
      <dgm:spPr/>
    </dgm:pt>
    <dgm:pt modelId="{F82AA4CA-35AA-4508-8B22-0F01A2F2AFCA}" type="pres">
      <dgm:prSet presAssocID="{ED98A1A3-38BA-4FAD-8E4D-84E0C44DA991}" presName="parTrans" presStyleLbl="bgSibTrans2D1" presStyleIdx="1" presStyleCnt="9"/>
      <dgm:spPr/>
    </dgm:pt>
    <dgm:pt modelId="{3E3B0D8F-CB84-499C-B400-E06D94966034}" type="pres">
      <dgm:prSet presAssocID="{5BDBF513-6E28-4DA8-9D87-4F7982EDE6B8}" presName="node" presStyleLbl="node1" presStyleIdx="1" presStyleCnt="9" custScaleX="161649" custScaleY="111075" custRadScaleRad="106035" custRadScaleInc="14715">
        <dgm:presLayoutVars>
          <dgm:bulletEnabled val="1"/>
        </dgm:presLayoutVars>
      </dgm:prSet>
      <dgm:spPr/>
    </dgm:pt>
    <dgm:pt modelId="{B6D9E714-A628-4650-AA50-B4CFC83B9B0D}" type="pres">
      <dgm:prSet presAssocID="{7294EB71-0A94-449D-B4F9-37198475144E}" presName="parTrans" presStyleLbl="bgSibTrans2D1" presStyleIdx="2" presStyleCnt="9" custLinFactNeighborX="2763" custLinFactNeighborY="-15846"/>
      <dgm:spPr/>
    </dgm:pt>
    <dgm:pt modelId="{E40C78DD-CCC3-4EFB-B6AC-B288C01A890B}" type="pres">
      <dgm:prSet presAssocID="{3CA9B6EC-A145-4547-9164-510073BDA218}" presName="node" presStyleLbl="node1" presStyleIdx="2" presStyleCnt="9" custScaleX="144678" custRadScaleRad="104261" custRadScaleInc="-12526">
        <dgm:presLayoutVars>
          <dgm:bulletEnabled val="1"/>
        </dgm:presLayoutVars>
      </dgm:prSet>
      <dgm:spPr/>
    </dgm:pt>
    <dgm:pt modelId="{2C4DAC36-4E93-4E68-84C8-5CBB84FFC5A0}" type="pres">
      <dgm:prSet presAssocID="{BABF38D8-3F9A-4715-9028-00B7C0A81D83}" presName="parTrans" presStyleLbl="bgSibTrans2D1" presStyleIdx="3" presStyleCnt="9"/>
      <dgm:spPr/>
    </dgm:pt>
    <dgm:pt modelId="{AE50AE05-0872-4195-B1BE-5458DC3B8A53}" type="pres">
      <dgm:prSet presAssocID="{FAD16B6F-97A8-49A4-9C7D-B4BC1DE3A5EA}" presName="node" presStyleLbl="node1" presStyleIdx="3" presStyleCnt="9" custScaleX="127645">
        <dgm:presLayoutVars>
          <dgm:bulletEnabled val="1"/>
        </dgm:presLayoutVars>
      </dgm:prSet>
      <dgm:spPr/>
    </dgm:pt>
    <dgm:pt modelId="{05F363E6-A721-4A1D-9FE8-C8C19E6A6786}" type="pres">
      <dgm:prSet presAssocID="{16EDACFD-9F75-4377-8053-7DB675E189EB}" presName="parTrans" presStyleLbl="bgSibTrans2D1" presStyleIdx="4" presStyleCnt="9"/>
      <dgm:spPr/>
    </dgm:pt>
    <dgm:pt modelId="{D3F38CC5-BAFC-4406-AE47-89F2DD21DCC3}" type="pres">
      <dgm:prSet presAssocID="{BDEDDA94-447F-4B3B-9A4B-8C072F60FA44}" presName="node" presStyleLbl="node1" presStyleIdx="4" presStyleCnt="9" custScaleX="115372">
        <dgm:presLayoutVars>
          <dgm:bulletEnabled val="1"/>
        </dgm:presLayoutVars>
      </dgm:prSet>
      <dgm:spPr/>
    </dgm:pt>
    <dgm:pt modelId="{A641C4B4-0AAB-43E9-AD90-79F8EE8E7769}" type="pres">
      <dgm:prSet presAssocID="{997ACA49-4C6A-4602-A162-8E747D79A777}" presName="parTrans" presStyleLbl="bgSibTrans2D1" presStyleIdx="5" presStyleCnt="9"/>
      <dgm:spPr/>
    </dgm:pt>
    <dgm:pt modelId="{CC45B51E-8593-492C-B76B-B71C35BC22E5}" type="pres">
      <dgm:prSet presAssocID="{71F09266-4B70-46EA-8472-AE0581270BD1}" presName="node" presStyleLbl="node1" presStyleIdx="5" presStyleCnt="9" custScaleX="136445">
        <dgm:presLayoutVars>
          <dgm:bulletEnabled val="1"/>
        </dgm:presLayoutVars>
      </dgm:prSet>
      <dgm:spPr/>
    </dgm:pt>
    <dgm:pt modelId="{19B1AF68-B5A0-42CE-9130-6A1345168183}" type="pres">
      <dgm:prSet presAssocID="{0414BC5A-2985-4D31-93F4-8C83CB36B6FE}" presName="parTrans" presStyleLbl="bgSibTrans2D1" presStyleIdx="6" presStyleCnt="9"/>
      <dgm:spPr/>
    </dgm:pt>
    <dgm:pt modelId="{F601FC42-4406-47FB-ADAE-8EC420E22A45}" type="pres">
      <dgm:prSet presAssocID="{DBA5D9C6-4D3F-46D0-A7BA-F2EA6B42A7E3}" presName="node" presStyleLbl="node1" presStyleIdx="6" presStyleCnt="9" custScaleX="127490" custRadScaleRad="103819" custRadScaleInc="9296">
        <dgm:presLayoutVars>
          <dgm:bulletEnabled val="1"/>
        </dgm:presLayoutVars>
      </dgm:prSet>
      <dgm:spPr/>
    </dgm:pt>
    <dgm:pt modelId="{34D9A8E8-E1E4-4725-BBE1-C581C85AD880}" type="pres">
      <dgm:prSet presAssocID="{CB4775C9-374B-47F3-A011-25ABF0D36416}" presName="parTrans" presStyleLbl="bgSibTrans2D1" presStyleIdx="7" presStyleCnt="9"/>
      <dgm:spPr/>
    </dgm:pt>
    <dgm:pt modelId="{5C8B273E-050B-4001-AFCB-8404E3C2BE31}" type="pres">
      <dgm:prSet presAssocID="{FB8B34F7-205E-4FC7-969B-FDE5BD86515C}" presName="node" presStyleLbl="node1" presStyleIdx="7" presStyleCnt="9" custScaleX="140995" custRadScaleRad="103335" custRadScaleInc="-22284">
        <dgm:presLayoutVars>
          <dgm:bulletEnabled val="1"/>
        </dgm:presLayoutVars>
      </dgm:prSet>
      <dgm:spPr/>
    </dgm:pt>
    <dgm:pt modelId="{05242FFE-3195-469A-901B-0F996FE43750}" type="pres">
      <dgm:prSet presAssocID="{AE1024F8-56D9-4F6D-91C4-821ED867FA5B}" presName="parTrans" presStyleLbl="bgSibTrans2D1" presStyleIdx="8" presStyleCnt="9"/>
      <dgm:spPr/>
    </dgm:pt>
    <dgm:pt modelId="{9F131E10-849B-4645-8C64-C60B547A5A7B}" type="pres">
      <dgm:prSet presAssocID="{5785A450-A5EE-48AB-A7A7-18E1107D7695}" presName="node" presStyleLbl="node1" presStyleIdx="8" presStyleCnt="9" custScaleX="124631" custRadScaleRad="96645" custRadScaleInc="-48972">
        <dgm:presLayoutVars>
          <dgm:bulletEnabled val="1"/>
        </dgm:presLayoutVars>
      </dgm:prSet>
      <dgm:spPr/>
    </dgm:pt>
  </dgm:ptLst>
  <dgm:cxnLst>
    <dgm:cxn modelId="{EA0E6826-33A5-42BF-A0C3-F4C84B18E4C6}" type="presOf" srcId="{DBA5D9C6-4D3F-46D0-A7BA-F2EA6B42A7E3}" destId="{F601FC42-4406-47FB-ADAE-8EC420E22A45}" srcOrd="0" destOrd="0" presId="urn:microsoft.com/office/officeart/2005/8/layout/radial4"/>
    <dgm:cxn modelId="{B3ED2681-1E84-4798-B7D2-261E580D50C3}" type="presOf" srcId="{F48C8CE5-71B5-447A-8F27-48F24B8B34BF}" destId="{84895CC2-B7AD-4D5A-B0B8-65EA620A355E}" srcOrd="0" destOrd="0" presId="urn:microsoft.com/office/officeart/2005/8/layout/radial4"/>
    <dgm:cxn modelId="{7FA84E5D-3892-4DE8-9322-C033D094FBBA}" srcId="{F48C8CE5-71B5-447A-8F27-48F24B8B34BF}" destId="{DBA5D9C6-4D3F-46D0-A7BA-F2EA6B42A7E3}" srcOrd="6" destOrd="0" parTransId="{0414BC5A-2985-4D31-93F4-8C83CB36B6FE}" sibTransId="{5931EFDE-32A3-4006-8F8D-FCFB4652F421}"/>
    <dgm:cxn modelId="{959D6F22-95B3-41A4-BFB5-ACC296E88CD7}" type="presOf" srcId="{ED98A1A3-38BA-4FAD-8E4D-84E0C44DA991}" destId="{F82AA4CA-35AA-4508-8B22-0F01A2F2AFCA}" srcOrd="0" destOrd="0" presId="urn:microsoft.com/office/officeart/2005/8/layout/radial4"/>
    <dgm:cxn modelId="{AA6B14C7-F12A-4223-880A-3D47959A42C1}" type="presOf" srcId="{000AD77E-B67D-456F-AD93-3E71DCE224C7}" destId="{682AA831-826E-4980-B907-F4A94FB24D42}" srcOrd="0" destOrd="0" presId="urn:microsoft.com/office/officeart/2005/8/layout/radial4"/>
    <dgm:cxn modelId="{BCA0DB36-40DC-40F3-9169-76DA2ED26E79}" srcId="{F48C8CE5-71B5-447A-8F27-48F24B8B34BF}" destId="{BDEDDA94-447F-4B3B-9A4B-8C072F60FA44}" srcOrd="4" destOrd="0" parTransId="{16EDACFD-9F75-4377-8053-7DB675E189EB}" sibTransId="{0B87AADA-3E05-4164-8687-B436E2818351}"/>
    <dgm:cxn modelId="{14658D6A-6F89-4948-A6E1-A53860E75B6A}" type="presOf" srcId="{5BDBF513-6E28-4DA8-9D87-4F7982EDE6B8}" destId="{3E3B0D8F-CB84-499C-B400-E06D94966034}" srcOrd="0" destOrd="0" presId="urn:microsoft.com/office/officeart/2005/8/layout/radial4"/>
    <dgm:cxn modelId="{0F178322-BA52-43E3-8806-A3D857A44EDC}" type="presOf" srcId="{997ACA49-4C6A-4602-A162-8E747D79A777}" destId="{A641C4B4-0AAB-43E9-AD90-79F8EE8E7769}" srcOrd="0" destOrd="0" presId="urn:microsoft.com/office/officeart/2005/8/layout/radial4"/>
    <dgm:cxn modelId="{7F728C67-A6F1-480F-A497-83A211A1D4CA}" srcId="{F48C8CE5-71B5-447A-8F27-48F24B8B34BF}" destId="{5785A450-A5EE-48AB-A7A7-18E1107D7695}" srcOrd="8" destOrd="0" parTransId="{AE1024F8-56D9-4F6D-91C4-821ED867FA5B}" sibTransId="{96C22D51-31DD-4154-8761-671D77E890AB}"/>
    <dgm:cxn modelId="{C1CC4003-BB92-48AC-B925-3F8643470B1D}" type="presOf" srcId="{16EDACFD-9F75-4377-8053-7DB675E189EB}" destId="{05F363E6-A721-4A1D-9FE8-C8C19E6A6786}" srcOrd="0" destOrd="0" presId="urn:microsoft.com/office/officeart/2005/8/layout/radial4"/>
    <dgm:cxn modelId="{2620A1FF-09DD-43C4-A79B-AF407E5FAD53}" type="presOf" srcId="{71F09266-4B70-46EA-8472-AE0581270BD1}" destId="{CC45B51E-8593-492C-B76B-B71C35BC22E5}" srcOrd="0" destOrd="0" presId="urn:microsoft.com/office/officeart/2005/8/layout/radial4"/>
    <dgm:cxn modelId="{20E093AC-E950-41A9-8C02-70284BF7AFC0}" type="presOf" srcId="{FAD16B6F-97A8-49A4-9C7D-B4BC1DE3A5EA}" destId="{AE50AE05-0872-4195-B1BE-5458DC3B8A53}" srcOrd="0" destOrd="0" presId="urn:microsoft.com/office/officeart/2005/8/layout/radial4"/>
    <dgm:cxn modelId="{BF1AF2B6-62B7-4D54-AAD4-51A883D1AAD2}" type="presOf" srcId="{BABF38D8-3F9A-4715-9028-00B7C0A81D83}" destId="{2C4DAC36-4E93-4E68-84C8-5CBB84FFC5A0}" srcOrd="0" destOrd="0" presId="urn:microsoft.com/office/officeart/2005/8/layout/radial4"/>
    <dgm:cxn modelId="{E3820121-0F6E-42AA-ADDB-6CF9315D2017}" type="presOf" srcId="{0414BC5A-2985-4D31-93F4-8C83CB36B6FE}" destId="{19B1AF68-B5A0-42CE-9130-6A1345168183}" srcOrd="0" destOrd="0" presId="urn:microsoft.com/office/officeart/2005/8/layout/radial4"/>
    <dgm:cxn modelId="{2F689402-F1F7-482C-94C0-4B28DE42C2F3}" type="presOf" srcId="{BDEDDA94-447F-4B3B-9A4B-8C072F60FA44}" destId="{D3F38CC5-BAFC-4406-AE47-89F2DD21DCC3}" srcOrd="0" destOrd="0" presId="urn:microsoft.com/office/officeart/2005/8/layout/radial4"/>
    <dgm:cxn modelId="{B175EC7E-0408-494D-A8F6-8A08109549CE}" type="presOf" srcId="{CB4775C9-374B-47F3-A011-25ABF0D36416}" destId="{34D9A8E8-E1E4-4725-BBE1-C581C85AD880}" srcOrd="0" destOrd="0" presId="urn:microsoft.com/office/officeart/2005/8/layout/radial4"/>
    <dgm:cxn modelId="{169808A1-020B-408F-946A-7E5AC4CF7262}" srcId="{F48C8CE5-71B5-447A-8F27-48F24B8B34BF}" destId="{3CA9B6EC-A145-4547-9164-510073BDA218}" srcOrd="2" destOrd="0" parTransId="{7294EB71-0A94-449D-B4F9-37198475144E}" sibTransId="{D838701F-DC0A-488C-9B7A-1DBD3C9A018D}"/>
    <dgm:cxn modelId="{6370BF74-E803-4A41-892D-012604A29BC3}" srcId="{F48C8CE5-71B5-447A-8F27-48F24B8B34BF}" destId="{000AD77E-B67D-456F-AD93-3E71DCE224C7}" srcOrd="0" destOrd="0" parTransId="{6BB68368-21CF-440A-9688-5F33B7344AD8}" sibTransId="{A4F02E5D-DDB1-4B21-90F9-5B197CC7576F}"/>
    <dgm:cxn modelId="{8F3374F4-0ACB-489F-A95A-7CD9DA7F7BAB}" type="presOf" srcId="{FB8B34F7-205E-4FC7-969B-FDE5BD86515C}" destId="{5C8B273E-050B-4001-AFCB-8404E3C2BE31}" srcOrd="0" destOrd="0" presId="urn:microsoft.com/office/officeart/2005/8/layout/radial4"/>
    <dgm:cxn modelId="{4B6C7B47-F9E0-43B7-BC56-7F01D2E66ACE}" type="presOf" srcId="{5785A450-A5EE-48AB-A7A7-18E1107D7695}" destId="{9F131E10-849B-4645-8C64-C60B547A5A7B}" srcOrd="0" destOrd="0" presId="urn:microsoft.com/office/officeart/2005/8/layout/radial4"/>
    <dgm:cxn modelId="{0C0CBD7D-3503-44C6-B959-E406ACF81D15}" type="presOf" srcId="{739516AA-19C7-4AA3-8441-58FA9177B8A5}" destId="{257D7FD5-490E-439C-AFEC-F62DAD176D77}" srcOrd="0" destOrd="0" presId="urn:microsoft.com/office/officeart/2005/8/layout/radial4"/>
    <dgm:cxn modelId="{1E9B994D-C82E-4479-946E-D77E7FD8FC62}" srcId="{F48C8CE5-71B5-447A-8F27-48F24B8B34BF}" destId="{FB8B34F7-205E-4FC7-969B-FDE5BD86515C}" srcOrd="7" destOrd="0" parTransId="{CB4775C9-374B-47F3-A011-25ABF0D36416}" sibTransId="{9835B51E-7FC8-428B-B2E0-8C8D6AC39406}"/>
    <dgm:cxn modelId="{957B9D6A-20DC-4ED0-8D3F-AAFF767A5A8C}" type="presOf" srcId="{AE1024F8-56D9-4F6D-91C4-821ED867FA5B}" destId="{05242FFE-3195-469A-901B-0F996FE43750}" srcOrd="0" destOrd="0" presId="urn:microsoft.com/office/officeart/2005/8/layout/radial4"/>
    <dgm:cxn modelId="{F6AD2B76-E0A7-4970-BDCC-6F4A53E52FE0}" srcId="{F48C8CE5-71B5-447A-8F27-48F24B8B34BF}" destId="{FAD16B6F-97A8-49A4-9C7D-B4BC1DE3A5EA}" srcOrd="3" destOrd="0" parTransId="{BABF38D8-3F9A-4715-9028-00B7C0A81D83}" sibTransId="{DBC846B0-563C-4648-9105-7A71D2F8F24D}"/>
    <dgm:cxn modelId="{4029F059-C4C1-41BA-9CA9-DE763D792E4D}" type="presOf" srcId="{7294EB71-0A94-449D-B4F9-37198475144E}" destId="{B6D9E714-A628-4650-AA50-B4CFC83B9B0D}" srcOrd="0" destOrd="0" presId="urn:microsoft.com/office/officeart/2005/8/layout/radial4"/>
    <dgm:cxn modelId="{6BD5A0F0-2655-4324-8160-F32ADF3F9FD7}" srcId="{739516AA-19C7-4AA3-8441-58FA9177B8A5}" destId="{F48C8CE5-71B5-447A-8F27-48F24B8B34BF}" srcOrd="0" destOrd="0" parTransId="{08104D38-0942-4A50-ACC2-0CD6FC655864}" sibTransId="{C61D3E4F-3D1F-4B3C-B6E8-A6E29CF52014}"/>
    <dgm:cxn modelId="{31EF952F-596B-4F2B-8B31-F4C935D5DE49}" type="presOf" srcId="{6BB68368-21CF-440A-9688-5F33B7344AD8}" destId="{E81861E5-ACAE-473D-8D45-14B2BD12F111}" srcOrd="0" destOrd="0" presId="urn:microsoft.com/office/officeart/2005/8/layout/radial4"/>
    <dgm:cxn modelId="{542419B4-B14F-4CB3-A5EA-C1E57D139D8F}" srcId="{F48C8CE5-71B5-447A-8F27-48F24B8B34BF}" destId="{5BDBF513-6E28-4DA8-9D87-4F7982EDE6B8}" srcOrd="1" destOrd="0" parTransId="{ED98A1A3-38BA-4FAD-8E4D-84E0C44DA991}" sibTransId="{0029370F-721F-444C-B2A1-6239E0B192DC}"/>
    <dgm:cxn modelId="{B524D4C6-4F6F-4E4B-B034-C5C578401A40}" srcId="{F48C8CE5-71B5-447A-8F27-48F24B8B34BF}" destId="{71F09266-4B70-46EA-8472-AE0581270BD1}" srcOrd="5" destOrd="0" parTransId="{997ACA49-4C6A-4602-A162-8E747D79A777}" sibTransId="{0B4F6147-F437-4759-8959-95886B4A4B06}"/>
    <dgm:cxn modelId="{650F9FF5-9095-4FAB-A7ED-9F62B5181C08}" type="presOf" srcId="{3CA9B6EC-A145-4547-9164-510073BDA218}" destId="{E40C78DD-CCC3-4EFB-B6AC-B288C01A890B}" srcOrd="0" destOrd="0" presId="urn:microsoft.com/office/officeart/2005/8/layout/radial4"/>
    <dgm:cxn modelId="{2EBCC6FF-B4EB-4564-8AAB-7FA19FE26AC4}" type="presParOf" srcId="{257D7FD5-490E-439C-AFEC-F62DAD176D77}" destId="{84895CC2-B7AD-4D5A-B0B8-65EA620A355E}" srcOrd="0" destOrd="0" presId="urn:microsoft.com/office/officeart/2005/8/layout/radial4"/>
    <dgm:cxn modelId="{87FAC1E6-A657-45C7-807F-BEBF636BAB2F}" type="presParOf" srcId="{257D7FD5-490E-439C-AFEC-F62DAD176D77}" destId="{E81861E5-ACAE-473D-8D45-14B2BD12F111}" srcOrd="1" destOrd="0" presId="urn:microsoft.com/office/officeart/2005/8/layout/radial4"/>
    <dgm:cxn modelId="{56112706-7A38-4DAE-84DF-09102AE70B45}" type="presParOf" srcId="{257D7FD5-490E-439C-AFEC-F62DAD176D77}" destId="{682AA831-826E-4980-B907-F4A94FB24D42}" srcOrd="2" destOrd="0" presId="urn:microsoft.com/office/officeart/2005/8/layout/radial4"/>
    <dgm:cxn modelId="{7FEABAD7-98B0-4AA2-933D-27F0B79A263D}" type="presParOf" srcId="{257D7FD5-490E-439C-AFEC-F62DAD176D77}" destId="{F82AA4CA-35AA-4508-8B22-0F01A2F2AFCA}" srcOrd="3" destOrd="0" presId="urn:microsoft.com/office/officeart/2005/8/layout/radial4"/>
    <dgm:cxn modelId="{2D84501E-DB77-4EF4-AA84-542F0BE302B7}" type="presParOf" srcId="{257D7FD5-490E-439C-AFEC-F62DAD176D77}" destId="{3E3B0D8F-CB84-499C-B400-E06D94966034}" srcOrd="4" destOrd="0" presId="urn:microsoft.com/office/officeart/2005/8/layout/radial4"/>
    <dgm:cxn modelId="{581DADF2-65FE-47CA-8A13-704BD8655995}" type="presParOf" srcId="{257D7FD5-490E-439C-AFEC-F62DAD176D77}" destId="{B6D9E714-A628-4650-AA50-B4CFC83B9B0D}" srcOrd="5" destOrd="0" presId="urn:microsoft.com/office/officeart/2005/8/layout/radial4"/>
    <dgm:cxn modelId="{3C8FE453-874A-4A89-86CB-17BD68B25817}" type="presParOf" srcId="{257D7FD5-490E-439C-AFEC-F62DAD176D77}" destId="{E40C78DD-CCC3-4EFB-B6AC-B288C01A890B}" srcOrd="6" destOrd="0" presId="urn:microsoft.com/office/officeart/2005/8/layout/radial4"/>
    <dgm:cxn modelId="{9508CA1A-F354-4908-9432-437D9FA1DB18}" type="presParOf" srcId="{257D7FD5-490E-439C-AFEC-F62DAD176D77}" destId="{2C4DAC36-4E93-4E68-84C8-5CBB84FFC5A0}" srcOrd="7" destOrd="0" presId="urn:microsoft.com/office/officeart/2005/8/layout/radial4"/>
    <dgm:cxn modelId="{BB3C6BBB-8F87-4D5B-A408-7DAC27CF83B1}" type="presParOf" srcId="{257D7FD5-490E-439C-AFEC-F62DAD176D77}" destId="{AE50AE05-0872-4195-B1BE-5458DC3B8A53}" srcOrd="8" destOrd="0" presId="urn:microsoft.com/office/officeart/2005/8/layout/radial4"/>
    <dgm:cxn modelId="{CF2F70B3-5D67-46FE-AC96-86BA21D4A4B2}" type="presParOf" srcId="{257D7FD5-490E-439C-AFEC-F62DAD176D77}" destId="{05F363E6-A721-4A1D-9FE8-C8C19E6A6786}" srcOrd="9" destOrd="0" presId="urn:microsoft.com/office/officeart/2005/8/layout/radial4"/>
    <dgm:cxn modelId="{75C3FBDF-6B47-41EA-B894-8D270FFA7E78}" type="presParOf" srcId="{257D7FD5-490E-439C-AFEC-F62DAD176D77}" destId="{D3F38CC5-BAFC-4406-AE47-89F2DD21DCC3}" srcOrd="10" destOrd="0" presId="urn:microsoft.com/office/officeart/2005/8/layout/radial4"/>
    <dgm:cxn modelId="{3B9772AD-3801-4B2C-9385-373B9E8B7619}" type="presParOf" srcId="{257D7FD5-490E-439C-AFEC-F62DAD176D77}" destId="{A641C4B4-0AAB-43E9-AD90-79F8EE8E7769}" srcOrd="11" destOrd="0" presId="urn:microsoft.com/office/officeart/2005/8/layout/radial4"/>
    <dgm:cxn modelId="{45E5682F-6192-447E-9B46-788681CA1450}" type="presParOf" srcId="{257D7FD5-490E-439C-AFEC-F62DAD176D77}" destId="{CC45B51E-8593-492C-B76B-B71C35BC22E5}" srcOrd="12" destOrd="0" presId="urn:microsoft.com/office/officeart/2005/8/layout/radial4"/>
    <dgm:cxn modelId="{EA197826-D45B-4148-8051-28EF0098B45B}" type="presParOf" srcId="{257D7FD5-490E-439C-AFEC-F62DAD176D77}" destId="{19B1AF68-B5A0-42CE-9130-6A1345168183}" srcOrd="13" destOrd="0" presId="urn:microsoft.com/office/officeart/2005/8/layout/radial4"/>
    <dgm:cxn modelId="{58C8FA65-6C70-4EC4-ADBD-4F1539A254ED}" type="presParOf" srcId="{257D7FD5-490E-439C-AFEC-F62DAD176D77}" destId="{F601FC42-4406-47FB-ADAE-8EC420E22A45}" srcOrd="14" destOrd="0" presId="urn:microsoft.com/office/officeart/2005/8/layout/radial4"/>
    <dgm:cxn modelId="{F090A794-2675-4529-90FE-2E2C66AF016B}" type="presParOf" srcId="{257D7FD5-490E-439C-AFEC-F62DAD176D77}" destId="{34D9A8E8-E1E4-4725-BBE1-C581C85AD880}" srcOrd="15" destOrd="0" presId="urn:microsoft.com/office/officeart/2005/8/layout/radial4"/>
    <dgm:cxn modelId="{EAA556B7-4916-47BD-BF66-CA8D377D754D}" type="presParOf" srcId="{257D7FD5-490E-439C-AFEC-F62DAD176D77}" destId="{5C8B273E-050B-4001-AFCB-8404E3C2BE31}" srcOrd="16" destOrd="0" presId="urn:microsoft.com/office/officeart/2005/8/layout/radial4"/>
    <dgm:cxn modelId="{15EE5033-A108-4F0D-AD6E-A9C941B96CA6}" type="presParOf" srcId="{257D7FD5-490E-439C-AFEC-F62DAD176D77}" destId="{05242FFE-3195-469A-901B-0F996FE43750}" srcOrd="17" destOrd="0" presId="urn:microsoft.com/office/officeart/2005/8/layout/radial4"/>
    <dgm:cxn modelId="{06589E70-AA10-4B0E-803B-207F80BA3A85}" type="presParOf" srcId="{257D7FD5-490E-439C-AFEC-F62DAD176D77}" destId="{9F131E10-849B-4645-8C64-C60B547A5A7B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516AA-19C7-4AA3-8441-58FA9177B8A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AD77E-B67D-456F-AD93-3E71DCE224C7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Приданниковская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BB68368-21CF-440A-9688-5F33B7344AD8}" type="parTrans" cxnId="{6370BF74-E803-4A41-892D-012604A29BC3}">
      <dgm:prSet/>
      <dgm:spPr>
        <a:solidFill>
          <a:srgbClr val="00D25F"/>
        </a:solidFill>
      </dgm:spPr>
      <dgm:t>
        <a:bodyPr/>
        <a:lstStyle/>
        <a:p>
          <a:endParaRPr lang="ru-RU"/>
        </a:p>
      </dgm:t>
    </dgm:pt>
    <dgm:pt modelId="{A4F02E5D-DDB1-4B21-90F9-5B197CC7576F}" type="sibTrans" cxnId="{6370BF74-E803-4A41-892D-012604A29BC3}">
      <dgm:prSet/>
      <dgm:spPr/>
      <dgm:t>
        <a:bodyPr/>
        <a:lstStyle/>
        <a:p>
          <a:endParaRPr lang="ru-RU"/>
        </a:p>
      </dgm:t>
    </dgm:pt>
    <dgm:pt modelId="{5BDBF513-6E28-4DA8-9D87-4F7982EDE6B8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Тавринская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ED98A1A3-38BA-4FAD-8E4D-84E0C44DA991}" type="parTrans" cxnId="{542419B4-B14F-4CB3-A5EA-C1E57D139D8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029370F-721F-444C-B2A1-6239E0B192DC}" type="sibTrans" cxnId="{542419B4-B14F-4CB3-A5EA-C1E57D139D8F}">
      <dgm:prSet/>
      <dgm:spPr/>
      <dgm:t>
        <a:bodyPr/>
        <a:lstStyle/>
        <a:p>
          <a:endParaRPr lang="ru-RU"/>
        </a:p>
      </dgm:t>
    </dgm:pt>
    <dgm:pt modelId="{3CA9B6EC-A145-4547-9164-510073BDA218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Саранинская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294EB71-0A94-449D-B4F9-37198475144E}" type="parTrans" cxnId="{169808A1-020B-408F-946A-7E5AC4CF7262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838701F-DC0A-488C-9B7A-1DBD3C9A018D}" type="sibTrans" cxnId="{169808A1-020B-408F-946A-7E5AC4CF7262}">
      <dgm:prSet/>
      <dgm:spPr/>
      <dgm:t>
        <a:bodyPr/>
        <a:lstStyle/>
        <a:p>
          <a:endParaRPr lang="ru-RU"/>
        </a:p>
      </dgm:t>
    </dgm:pt>
    <dgm:pt modelId="{FAD16B6F-97A8-49A4-9C7D-B4BC1DE3A5E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Крыловская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ABF38D8-3F9A-4715-9028-00B7C0A81D83}" type="parTrans" cxnId="{F6AD2B76-E0A7-4970-BDCC-6F4A53E52FE0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BC846B0-563C-4648-9105-7A71D2F8F24D}" type="sibTrans" cxnId="{F6AD2B76-E0A7-4970-BDCC-6F4A53E52FE0}">
      <dgm:prSet/>
      <dgm:spPr/>
      <dgm:t>
        <a:bodyPr/>
        <a:lstStyle/>
        <a:p>
          <a:endParaRPr lang="ru-RU"/>
        </a:p>
      </dgm:t>
    </dgm:pt>
    <dgm:pt modelId="{BDEDDA94-447F-4B3B-9A4B-8C072F60FA44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Нижнеиргинская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6EDACFD-9F75-4377-8053-7DB675E189EB}" type="parTrans" cxnId="{BCA0DB36-40DC-40F3-9169-76DA2ED26E7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B87AADA-3E05-4164-8687-B436E2818351}" type="sibTrans" cxnId="{BCA0DB36-40DC-40F3-9169-76DA2ED26E79}">
      <dgm:prSet/>
      <dgm:spPr/>
      <dgm:t>
        <a:bodyPr/>
        <a:lstStyle/>
        <a:p>
          <a:endParaRPr lang="ru-RU"/>
        </a:p>
      </dgm:t>
    </dgm:pt>
    <dgm:pt modelId="{71F09266-4B70-46EA-8472-AE0581270BD1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Саргаинская</a:t>
          </a:r>
          <a:endParaRPr lang="ru-RU" sz="1100" b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97ACA49-4C6A-4602-A162-8E747D79A777}" type="parTrans" cxnId="{B524D4C6-4F6F-4E4B-B034-C5C578401A40}">
      <dgm:prSet/>
      <dgm:spPr>
        <a:solidFill>
          <a:srgbClr val="00D25F"/>
        </a:solidFill>
      </dgm:spPr>
      <dgm:t>
        <a:bodyPr/>
        <a:lstStyle/>
        <a:p>
          <a:endParaRPr lang="ru-RU"/>
        </a:p>
      </dgm:t>
    </dgm:pt>
    <dgm:pt modelId="{0B4F6147-F437-4759-8959-95886B4A4B06}" type="sibTrans" cxnId="{B524D4C6-4F6F-4E4B-B034-C5C578401A40}">
      <dgm:prSet/>
      <dgm:spPr/>
      <dgm:t>
        <a:bodyPr/>
        <a:lstStyle/>
        <a:p>
          <a:endParaRPr lang="ru-RU"/>
        </a:p>
      </dgm:t>
    </dgm:pt>
    <dgm:pt modelId="{DBA5D9C6-4D3F-46D0-A7BA-F2EA6B42A7E3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Сарсинская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14BC5A-2985-4D31-93F4-8C83CB36B6FE}" type="parTrans" cxnId="{7FA84E5D-3892-4DE8-9322-C033D094FBBA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931EFDE-32A3-4006-8F8D-FCFB4652F421}" type="sibTrans" cxnId="{7FA84E5D-3892-4DE8-9322-C033D094FBBA}">
      <dgm:prSet/>
      <dgm:spPr/>
      <dgm:t>
        <a:bodyPr/>
        <a:lstStyle/>
        <a:p>
          <a:endParaRPr lang="ru-RU"/>
        </a:p>
      </dgm:t>
    </dgm:pt>
    <dgm:pt modelId="{FB8B34F7-205E-4FC7-969B-FDE5BD86515C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Сызгинская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 ООШ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B4775C9-374B-47F3-A011-25ABF0D36416}" type="parTrans" cxnId="{1E9B994D-C82E-4479-946E-D77E7FD8FC6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835B51E-7FC8-428B-B2E0-8C8D6AC39406}" type="sibTrans" cxnId="{1E9B994D-C82E-4479-946E-D77E7FD8FC62}">
      <dgm:prSet/>
      <dgm:spPr/>
      <dgm:t>
        <a:bodyPr/>
        <a:lstStyle/>
        <a:p>
          <a:endParaRPr lang="ru-RU"/>
        </a:p>
      </dgm:t>
    </dgm:pt>
    <dgm:pt modelId="{5785A450-A5EE-48AB-A7A7-18E1107D7695}">
      <dgm:prSet phldrT="[Текст]" custT="1"/>
      <dgm:spPr/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Чатлыковская</a:t>
          </a:r>
          <a:r>
            <a:rPr lang="ru-RU" sz="11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E1024F8-56D9-4F6D-91C4-821ED867FA5B}" type="parTrans" cxnId="{7F728C67-A6F1-480F-A497-83A211A1D4C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6C22D51-31DD-4154-8761-671D77E890AB}" type="sibTrans" cxnId="{7F728C67-A6F1-480F-A497-83A211A1D4CA}">
      <dgm:prSet/>
      <dgm:spPr/>
      <dgm:t>
        <a:bodyPr/>
        <a:lstStyle/>
        <a:p>
          <a:endParaRPr lang="ru-RU"/>
        </a:p>
      </dgm:t>
    </dgm:pt>
    <dgm:pt modelId="{257D7FD5-490E-439C-AFEC-F62DAD176D77}" type="pres">
      <dgm:prSet presAssocID="{739516AA-19C7-4AA3-8441-58FA9177B8A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0D0125-493F-486B-8853-667106C1D8F2}" type="pres">
      <dgm:prSet presAssocID="{000AD77E-B67D-456F-AD93-3E71DCE224C7}" presName="centerShape" presStyleLbl="node0" presStyleIdx="0" presStyleCnt="1"/>
      <dgm:spPr/>
    </dgm:pt>
    <dgm:pt modelId="{F82AA4CA-35AA-4508-8B22-0F01A2F2AFCA}" type="pres">
      <dgm:prSet presAssocID="{ED98A1A3-38BA-4FAD-8E4D-84E0C44DA991}" presName="parTrans" presStyleLbl="bgSibTrans2D1" presStyleIdx="0" presStyleCnt="8"/>
      <dgm:spPr/>
    </dgm:pt>
    <dgm:pt modelId="{3E3B0D8F-CB84-499C-B400-E06D94966034}" type="pres">
      <dgm:prSet presAssocID="{5BDBF513-6E28-4DA8-9D87-4F7982EDE6B8}" presName="node" presStyleLbl="node1" presStyleIdx="0" presStyleCnt="8" custScaleX="142202" custScaleY="84248" custRadScaleRad="100932" custRadScaleInc="47947">
        <dgm:presLayoutVars>
          <dgm:bulletEnabled val="1"/>
        </dgm:presLayoutVars>
      </dgm:prSet>
      <dgm:spPr/>
    </dgm:pt>
    <dgm:pt modelId="{B6D9E714-A628-4650-AA50-B4CFC83B9B0D}" type="pres">
      <dgm:prSet presAssocID="{7294EB71-0A94-449D-B4F9-37198475144E}" presName="parTrans" presStyleLbl="bgSibTrans2D1" presStyleIdx="1" presStyleCnt="8" custLinFactNeighborX="2763" custLinFactNeighborY="-15846"/>
      <dgm:spPr/>
    </dgm:pt>
    <dgm:pt modelId="{E40C78DD-CCC3-4EFB-B6AC-B288C01A890B}" type="pres">
      <dgm:prSet presAssocID="{3CA9B6EC-A145-4547-9164-510073BDA218}" presName="node" presStyleLbl="node1" presStyleIdx="1" presStyleCnt="8" custScaleX="144678" custRadScaleRad="107659" custRadScaleInc="8988">
        <dgm:presLayoutVars>
          <dgm:bulletEnabled val="1"/>
        </dgm:presLayoutVars>
      </dgm:prSet>
      <dgm:spPr/>
    </dgm:pt>
    <dgm:pt modelId="{2C4DAC36-4E93-4E68-84C8-5CBB84FFC5A0}" type="pres">
      <dgm:prSet presAssocID="{BABF38D8-3F9A-4715-9028-00B7C0A81D83}" presName="parTrans" presStyleLbl="bgSibTrans2D1" presStyleIdx="2" presStyleCnt="8"/>
      <dgm:spPr/>
    </dgm:pt>
    <dgm:pt modelId="{AE50AE05-0872-4195-B1BE-5458DC3B8A53}" type="pres">
      <dgm:prSet presAssocID="{FAD16B6F-97A8-49A4-9C7D-B4BC1DE3A5EA}" presName="node" presStyleLbl="node1" presStyleIdx="2" presStyleCnt="8" custScaleX="127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63E6-A721-4A1D-9FE8-C8C19E6A6786}" type="pres">
      <dgm:prSet presAssocID="{16EDACFD-9F75-4377-8053-7DB675E189EB}" presName="parTrans" presStyleLbl="bgSibTrans2D1" presStyleIdx="3" presStyleCnt="8"/>
      <dgm:spPr/>
    </dgm:pt>
    <dgm:pt modelId="{D3F38CC5-BAFC-4406-AE47-89F2DD21DCC3}" type="pres">
      <dgm:prSet presAssocID="{BDEDDA94-447F-4B3B-9A4B-8C072F60FA44}" presName="node" presStyleLbl="node1" presStyleIdx="3" presStyleCnt="8" custScaleX="115372" custRadScaleRad="107041" custRadScaleInc="-3513">
        <dgm:presLayoutVars>
          <dgm:bulletEnabled val="1"/>
        </dgm:presLayoutVars>
      </dgm:prSet>
      <dgm:spPr/>
    </dgm:pt>
    <dgm:pt modelId="{A641C4B4-0AAB-43E9-AD90-79F8EE8E7769}" type="pres">
      <dgm:prSet presAssocID="{997ACA49-4C6A-4602-A162-8E747D79A777}" presName="parTrans" presStyleLbl="bgSibTrans2D1" presStyleIdx="4" presStyleCnt="8"/>
      <dgm:spPr/>
    </dgm:pt>
    <dgm:pt modelId="{CC45B51E-8593-492C-B76B-B71C35BC22E5}" type="pres">
      <dgm:prSet presAssocID="{71F09266-4B70-46EA-8472-AE0581270BD1}" presName="node" presStyleLbl="node1" presStyleIdx="4" presStyleCnt="8" custScaleX="126629" custRadScaleRad="104959" custRadScaleInc="121">
        <dgm:presLayoutVars>
          <dgm:bulletEnabled val="1"/>
        </dgm:presLayoutVars>
      </dgm:prSet>
      <dgm:spPr/>
    </dgm:pt>
    <dgm:pt modelId="{19B1AF68-B5A0-42CE-9130-6A1345168183}" type="pres">
      <dgm:prSet presAssocID="{0414BC5A-2985-4D31-93F4-8C83CB36B6FE}" presName="parTrans" presStyleLbl="bgSibTrans2D1" presStyleIdx="5" presStyleCnt="8"/>
      <dgm:spPr/>
    </dgm:pt>
    <dgm:pt modelId="{F601FC42-4406-47FB-ADAE-8EC420E22A45}" type="pres">
      <dgm:prSet presAssocID="{DBA5D9C6-4D3F-46D0-A7BA-F2EA6B42A7E3}" presName="node" presStyleLbl="node1" presStyleIdx="5" presStyleCnt="8" custScaleX="127490" custRadScaleRad="103819" custRadScaleInc="9296">
        <dgm:presLayoutVars>
          <dgm:bulletEnabled val="1"/>
        </dgm:presLayoutVars>
      </dgm:prSet>
      <dgm:spPr/>
    </dgm:pt>
    <dgm:pt modelId="{34D9A8E8-E1E4-4725-BBE1-C581C85AD880}" type="pres">
      <dgm:prSet presAssocID="{CB4775C9-374B-47F3-A011-25ABF0D36416}" presName="parTrans" presStyleLbl="bgSibTrans2D1" presStyleIdx="6" presStyleCnt="8"/>
      <dgm:spPr/>
    </dgm:pt>
    <dgm:pt modelId="{5C8B273E-050B-4001-AFCB-8404E3C2BE31}" type="pres">
      <dgm:prSet presAssocID="{FB8B34F7-205E-4FC7-969B-FDE5BD86515C}" presName="node" presStyleLbl="node1" presStyleIdx="6" presStyleCnt="8" custScaleX="140995" custRadScaleRad="103335" custRadScaleInc="-2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42FFE-3195-469A-901B-0F996FE43750}" type="pres">
      <dgm:prSet presAssocID="{AE1024F8-56D9-4F6D-91C4-821ED867FA5B}" presName="parTrans" presStyleLbl="bgSibTrans2D1" presStyleIdx="7" presStyleCnt="8"/>
      <dgm:spPr/>
    </dgm:pt>
    <dgm:pt modelId="{9F131E10-849B-4645-8C64-C60B547A5A7B}" type="pres">
      <dgm:prSet presAssocID="{5785A450-A5EE-48AB-A7A7-18E1107D7695}" presName="node" presStyleLbl="node1" presStyleIdx="7" presStyleCnt="8" custScaleX="124631" custRadScaleRad="96645" custRadScaleInc="-48972">
        <dgm:presLayoutVars>
          <dgm:bulletEnabled val="1"/>
        </dgm:presLayoutVars>
      </dgm:prSet>
      <dgm:spPr/>
    </dgm:pt>
  </dgm:ptLst>
  <dgm:cxnLst>
    <dgm:cxn modelId="{1665850F-9863-4BA7-9B4D-16DC2EF32FAD}" type="presOf" srcId="{AE1024F8-56D9-4F6D-91C4-821ED867FA5B}" destId="{05242FFE-3195-469A-901B-0F996FE43750}" srcOrd="0" destOrd="0" presId="urn:microsoft.com/office/officeart/2005/8/layout/radial4"/>
    <dgm:cxn modelId="{5DB32A06-E5C9-4215-8E71-D187117C12AB}" type="presOf" srcId="{BDEDDA94-447F-4B3B-9A4B-8C072F60FA44}" destId="{D3F38CC5-BAFC-4406-AE47-89F2DD21DCC3}" srcOrd="0" destOrd="0" presId="urn:microsoft.com/office/officeart/2005/8/layout/radial4"/>
    <dgm:cxn modelId="{929EF960-02F8-4BCE-9488-A3F44AD03DF4}" type="presOf" srcId="{5BDBF513-6E28-4DA8-9D87-4F7982EDE6B8}" destId="{3E3B0D8F-CB84-499C-B400-E06D94966034}" srcOrd="0" destOrd="0" presId="urn:microsoft.com/office/officeart/2005/8/layout/radial4"/>
    <dgm:cxn modelId="{9B8E00B0-B388-4B17-81EE-4FC4D90942F2}" type="presOf" srcId="{FB8B34F7-205E-4FC7-969B-FDE5BD86515C}" destId="{5C8B273E-050B-4001-AFCB-8404E3C2BE31}" srcOrd="0" destOrd="0" presId="urn:microsoft.com/office/officeart/2005/8/layout/radial4"/>
    <dgm:cxn modelId="{B13AA5E3-07DD-4C28-9596-5AA5292CEF9C}" type="presOf" srcId="{7294EB71-0A94-449D-B4F9-37198475144E}" destId="{B6D9E714-A628-4650-AA50-B4CFC83B9B0D}" srcOrd="0" destOrd="0" presId="urn:microsoft.com/office/officeart/2005/8/layout/radial4"/>
    <dgm:cxn modelId="{B21953B0-554C-4A44-ABBF-16D2AA26C7D8}" type="presOf" srcId="{3CA9B6EC-A145-4547-9164-510073BDA218}" destId="{E40C78DD-CCC3-4EFB-B6AC-B288C01A890B}" srcOrd="0" destOrd="0" presId="urn:microsoft.com/office/officeart/2005/8/layout/radial4"/>
    <dgm:cxn modelId="{B3F253B2-EC55-4153-838E-DD49906F8802}" type="presOf" srcId="{CB4775C9-374B-47F3-A011-25ABF0D36416}" destId="{34D9A8E8-E1E4-4725-BBE1-C581C85AD880}" srcOrd="0" destOrd="0" presId="urn:microsoft.com/office/officeart/2005/8/layout/radial4"/>
    <dgm:cxn modelId="{2F21E305-5AF3-4DD1-8280-91ADCC04E77D}" type="presOf" srcId="{0414BC5A-2985-4D31-93F4-8C83CB36B6FE}" destId="{19B1AF68-B5A0-42CE-9130-6A1345168183}" srcOrd="0" destOrd="0" presId="urn:microsoft.com/office/officeart/2005/8/layout/radial4"/>
    <dgm:cxn modelId="{D4F317D3-E257-45CF-A423-2EDD40C4F8C9}" type="presOf" srcId="{997ACA49-4C6A-4602-A162-8E747D79A777}" destId="{A641C4B4-0AAB-43E9-AD90-79F8EE8E7769}" srcOrd="0" destOrd="0" presId="urn:microsoft.com/office/officeart/2005/8/layout/radial4"/>
    <dgm:cxn modelId="{7FA84E5D-3892-4DE8-9322-C033D094FBBA}" srcId="{000AD77E-B67D-456F-AD93-3E71DCE224C7}" destId="{DBA5D9C6-4D3F-46D0-A7BA-F2EA6B42A7E3}" srcOrd="5" destOrd="0" parTransId="{0414BC5A-2985-4D31-93F4-8C83CB36B6FE}" sibTransId="{5931EFDE-32A3-4006-8F8D-FCFB4652F421}"/>
    <dgm:cxn modelId="{AD2AA990-EDF8-4681-AA24-A4EF0B9B95E1}" type="presOf" srcId="{5785A450-A5EE-48AB-A7A7-18E1107D7695}" destId="{9F131E10-849B-4645-8C64-C60B547A5A7B}" srcOrd="0" destOrd="0" presId="urn:microsoft.com/office/officeart/2005/8/layout/radial4"/>
    <dgm:cxn modelId="{02BDE3AA-6483-47BA-BB6F-5F6911F209D5}" type="presOf" srcId="{16EDACFD-9F75-4377-8053-7DB675E189EB}" destId="{05F363E6-A721-4A1D-9FE8-C8C19E6A6786}" srcOrd="0" destOrd="0" presId="urn:microsoft.com/office/officeart/2005/8/layout/radial4"/>
    <dgm:cxn modelId="{5FCF80BB-C467-4B28-A41C-3D6C1FC6058A}" type="presOf" srcId="{FAD16B6F-97A8-49A4-9C7D-B4BC1DE3A5EA}" destId="{AE50AE05-0872-4195-B1BE-5458DC3B8A53}" srcOrd="0" destOrd="0" presId="urn:microsoft.com/office/officeart/2005/8/layout/radial4"/>
    <dgm:cxn modelId="{169808A1-020B-408F-946A-7E5AC4CF7262}" srcId="{000AD77E-B67D-456F-AD93-3E71DCE224C7}" destId="{3CA9B6EC-A145-4547-9164-510073BDA218}" srcOrd="1" destOrd="0" parTransId="{7294EB71-0A94-449D-B4F9-37198475144E}" sibTransId="{D838701F-DC0A-488C-9B7A-1DBD3C9A018D}"/>
    <dgm:cxn modelId="{B524D4C6-4F6F-4E4B-B034-C5C578401A40}" srcId="{000AD77E-B67D-456F-AD93-3E71DCE224C7}" destId="{71F09266-4B70-46EA-8472-AE0581270BD1}" srcOrd="4" destOrd="0" parTransId="{997ACA49-4C6A-4602-A162-8E747D79A777}" sibTransId="{0B4F6147-F437-4759-8959-95886B4A4B06}"/>
    <dgm:cxn modelId="{F6B409BB-0AEB-4959-866F-2F5E585693F5}" type="presOf" srcId="{739516AA-19C7-4AA3-8441-58FA9177B8A5}" destId="{257D7FD5-490E-439C-AFEC-F62DAD176D77}" srcOrd="0" destOrd="0" presId="urn:microsoft.com/office/officeart/2005/8/layout/radial4"/>
    <dgm:cxn modelId="{08F447C9-23F6-492A-B336-57C7E79C5835}" type="presOf" srcId="{ED98A1A3-38BA-4FAD-8E4D-84E0C44DA991}" destId="{F82AA4CA-35AA-4508-8B22-0F01A2F2AFCA}" srcOrd="0" destOrd="0" presId="urn:microsoft.com/office/officeart/2005/8/layout/radial4"/>
    <dgm:cxn modelId="{CBA4D734-9243-48A0-8B38-B4602EDBC9E5}" type="presOf" srcId="{BABF38D8-3F9A-4715-9028-00B7C0A81D83}" destId="{2C4DAC36-4E93-4E68-84C8-5CBB84FFC5A0}" srcOrd="0" destOrd="0" presId="urn:microsoft.com/office/officeart/2005/8/layout/radial4"/>
    <dgm:cxn modelId="{BCA0DB36-40DC-40F3-9169-76DA2ED26E79}" srcId="{000AD77E-B67D-456F-AD93-3E71DCE224C7}" destId="{BDEDDA94-447F-4B3B-9A4B-8C072F60FA44}" srcOrd="3" destOrd="0" parTransId="{16EDACFD-9F75-4377-8053-7DB675E189EB}" sibTransId="{0B87AADA-3E05-4164-8687-B436E2818351}"/>
    <dgm:cxn modelId="{1E9B994D-C82E-4479-946E-D77E7FD8FC62}" srcId="{000AD77E-B67D-456F-AD93-3E71DCE224C7}" destId="{FB8B34F7-205E-4FC7-969B-FDE5BD86515C}" srcOrd="6" destOrd="0" parTransId="{CB4775C9-374B-47F3-A011-25ABF0D36416}" sibTransId="{9835B51E-7FC8-428B-B2E0-8C8D6AC39406}"/>
    <dgm:cxn modelId="{7F728C67-A6F1-480F-A497-83A211A1D4CA}" srcId="{000AD77E-B67D-456F-AD93-3E71DCE224C7}" destId="{5785A450-A5EE-48AB-A7A7-18E1107D7695}" srcOrd="7" destOrd="0" parTransId="{AE1024F8-56D9-4F6D-91C4-821ED867FA5B}" sibTransId="{96C22D51-31DD-4154-8761-671D77E890AB}"/>
    <dgm:cxn modelId="{542419B4-B14F-4CB3-A5EA-C1E57D139D8F}" srcId="{000AD77E-B67D-456F-AD93-3E71DCE224C7}" destId="{5BDBF513-6E28-4DA8-9D87-4F7982EDE6B8}" srcOrd="0" destOrd="0" parTransId="{ED98A1A3-38BA-4FAD-8E4D-84E0C44DA991}" sibTransId="{0029370F-721F-444C-B2A1-6239E0B192DC}"/>
    <dgm:cxn modelId="{7A06353B-95EA-42AE-A34B-02AA3C6D75F8}" type="presOf" srcId="{DBA5D9C6-4D3F-46D0-A7BA-F2EA6B42A7E3}" destId="{F601FC42-4406-47FB-ADAE-8EC420E22A45}" srcOrd="0" destOrd="0" presId="urn:microsoft.com/office/officeart/2005/8/layout/radial4"/>
    <dgm:cxn modelId="{6370BF74-E803-4A41-892D-012604A29BC3}" srcId="{739516AA-19C7-4AA3-8441-58FA9177B8A5}" destId="{000AD77E-B67D-456F-AD93-3E71DCE224C7}" srcOrd="0" destOrd="0" parTransId="{6BB68368-21CF-440A-9688-5F33B7344AD8}" sibTransId="{A4F02E5D-DDB1-4B21-90F9-5B197CC7576F}"/>
    <dgm:cxn modelId="{A67A68E1-FCC8-4D33-B6D5-77B269E805B5}" type="presOf" srcId="{71F09266-4B70-46EA-8472-AE0581270BD1}" destId="{CC45B51E-8593-492C-B76B-B71C35BC22E5}" srcOrd="0" destOrd="0" presId="urn:microsoft.com/office/officeart/2005/8/layout/radial4"/>
    <dgm:cxn modelId="{75B75626-D16F-496E-8987-7CDD1EBAFE64}" type="presOf" srcId="{000AD77E-B67D-456F-AD93-3E71DCE224C7}" destId="{B20D0125-493F-486B-8853-667106C1D8F2}" srcOrd="0" destOrd="0" presId="urn:microsoft.com/office/officeart/2005/8/layout/radial4"/>
    <dgm:cxn modelId="{F6AD2B76-E0A7-4970-BDCC-6F4A53E52FE0}" srcId="{000AD77E-B67D-456F-AD93-3E71DCE224C7}" destId="{FAD16B6F-97A8-49A4-9C7D-B4BC1DE3A5EA}" srcOrd="2" destOrd="0" parTransId="{BABF38D8-3F9A-4715-9028-00B7C0A81D83}" sibTransId="{DBC846B0-563C-4648-9105-7A71D2F8F24D}"/>
    <dgm:cxn modelId="{88DEEA9C-2ECD-4784-965B-F6E09C5518A9}" type="presParOf" srcId="{257D7FD5-490E-439C-AFEC-F62DAD176D77}" destId="{B20D0125-493F-486B-8853-667106C1D8F2}" srcOrd="0" destOrd="0" presId="urn:microsoft.com/office/officeart/2005/8/layout/radial4"/>
    <dgm:cxn modelId="{FF9743DC-D1B5-49E4-B4F0-DD78F6BDB9C4}" type="presParOf" srcId="{257D7FD5-490E-439C-AFEC-F62DAD176D77}" destId="{F82AA4CA-35AA-4508-8B22-0F01A2F2AFCA}" srcOrd="1" destOrd="0" presId="urn:microsoft.com/office/officeart/2005/8/layout/radial4"/>
    <dgm:cxn modelId="{15EB9E1E-31A1-4518-9F01-1DE218E27D6B}" type="presParOf" srcId="{257D7FD5-490E-439C-AFEC-F62DAD176D77}" destId="{3E3B0D8F-CB84-499C-B400-E06D94966034}" srcOrd="2" destOrd="0" presId="urn:microsoft.com/office/officeart/2005/8/layout/radial4"/>
    <dgm:cxn modelId="{C93BC52D-53CA-4BF4-81D7-525A1105642D}" type="presParOf" srcId="{257D7FD5-490E-439C-AFEC-F62DAD176D77}" destId="{B6D9E714-A628-4650-AA50-B4CFC83B9B0D}" srcOrd="3" destOrd="0" presId="urn:microsoft.com/office/officeart/2005/8/layout/radial4"/>
    <dgm:cxn modelId="{05AD9422-3D68-4EF4-949A-4DA47332C25E}" type="presParOf" srcId="{257D7FD5-490E-439C-AFEC-F62DAD176D77}" destId="{E40C78DD-CCC3-4EFB-B6AC-B288C01A890B}" srcOrd="4" destOrd="0" presId="urn:microsoft.com/office/officeart/2005/8/layout/radial4"/>
    <dgm:cxn modelId="{7F1B3EBB-65D4-4B29-98E7-2D1DB720B8D9}" type="presParOf" srcId="{257D7FD5-490E-439C-AFEC-F62DAD176D77}" destId="{2C4DAC36-4E93-4E68-84C8-5CBB84FFC5A0}" srcOrd="5" destOrd="0" presId="urn:microsoft.com/office/officeart/2005/8/layout/radial4"/>
    <dgm:cxn modelId="{6B4032E3-485F-477E-AE3B-762EB2397E9C}" type="presParOf" srcId="{257D7FD5-490E-439C-AFEC-F62DAD176D77}" destId="{AE50AE05-0872-4195-B1BE-5458DC3B8A53}" srcOrd="6" destOrd="0" presId="urn:microsoft.com/office/officeart/2005/8/layout/radial4"/>
    <dgm:cxn modelId="{AF0D405F-D1C0-49F6-A365-8F09EF651FF5}" type="presParOf" srcId="{257D7FD5-490E-439C-AFEC-F62DAD176D77}" destId="{05F363E6-A721-4A1D-9FE8-C8C19E6A6786}" srcOrd="7" destOrd="0" presId="urn:microsoft.com/office/officeart/2005/8/layout/radial4"/>
    <dgm:cxn modelId="{332C9DEA-9B4C-4BD7-AFD5-DEC851D4573F}" type="presParOf" srcId="{257D7FD5-490E-439C-AFEC-F62DAD176D77}" destId="{D3F38CC5-BAFC-4406-AE47-89F2DD21DCC3}" srcOrd="8" destOrd="0" presId="urn:microsoft.com/office/officeart/2005/8/layout/radial4"/>
    <dgm:cxn modelId="{082868EA-4373-4284-86C9-99AFF5D45A37}" type="presParOf" srcId="{257D7FD5-490E-439C-AFEC-F62DAD176D77}" destId="{A641C4B4-0AAB-43E9-AD90-79F8EE8E7769}" srcOrd="9" destOrd="0" presId="urn:microsoft.com/office/officeart/2005/8/layout/radial4"/>
    <dgm:cxn modelId="{D45BC521-E233-4FD7-BC0A-28DE1F7E3A1F}" type="presParOf" srcId="{257D7FD5-490E-439C-AFEC-F62DAD176D77}" destId="{CC45B51E-8593-492C-B76B-B71C35BC22E5}" srcOrd="10" destOrd="0" presId="urn:microsoft.com/office/officeart/2005/8/layout/radial4"/>
    <dgm:cxn modelId="{0801F93E-94BA-4586-B25D-0A3864AF3406}" type="presParOf" srcId="{257D7FD5-490E-439C-AFEC-F62DAD176D77}" destId="{19B1AF68-B5A0-42CE-9130-6A1345168183}" srcOrd="11" destOrd="0" presId="urn:microsoft.com/office/officeart/2005/8/layout/radial4"/>
    <dgm:cxn modelId="{788322FF-47A8-49C7-9CC1-1A36CA6C4D38}" type="presParOf" srcId="{257D7FD5-490E-439C-AFEC-F62DAD176D77}" destId="{F601FC42-4406-47FB-ADAE-8EC420E22A45}" srcOrd="12" destOrd="0" presId="urn:microsoft.com/office/officeart/2005/8/layout/radial4"/>
    <dgm:cxn modelId="{6E31E7E8-B729-4504-8EE4-3FA665C17F91}" type="presParOf" srcId="{257D7FD5-490E-439C-AFEC-F62DAD176D77}" destId="{34D9A8E8-E1E4-4725-BBE1-C581C85AD880}" srcOrd="13" destOrd="0" presId="urn:microsoft.com/office/officeart/2005/8/layout/radial4"/>
    <dgm:cxn modelId="{652CB865-22F9-4F60-A8BC-9E7E3D874DCE}" type="presParOf" srcId="{257D7FD5-490E-439C-AFEC-F62DAD176D77}" destId="{5C8B273E-050B-4001-AFCB-8404E3C2BE31}" srcOrd="14" destOrd="0" presId="urn:microsoft.com/office/officeart/2005/8/layout/radial4"/>
    <dgm:cxn modelId="{1D3D6113-29C5-4F42-97CF-4225BAE46D35}" type="presParOf" srcId="{257D7FD5-490E-439C-AFEC-F62DAD176D77}" destId="{05242FFE-3195-469A-901B-0F996FE43750}" srcOrd="15" destOrd="0" presId="urn:microsoft.com/office/officeart/2005/8/layout/radial4"/>
    <dgm:cxn modelId="{F697B586-E974-45A8-8B7E-09505E2FF092}" type="presParOf" srcId="{257D7FD5-490E-439C-AFEC-F62DAD176D77}" destId="{9F131E10-849B-4645-8C64-C60B547A5A7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10C96-D220-4D6F-9D16-D84F01DDE4A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82201-4311-4107-9917-287232AC098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rPr>
            <a:t>Общественные объединения социально-значимой направленности</a:t>
          </a:r>
          <a:endParaRPr lang="ru-RU" b="1" dirty="0">
            <a:solidFill>
              <a:schemeClr val="accent2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9534BE5A-5BDB-44F8-B2DA-375F1AB71880}" type="parTrans" cxnId="{371C697D-17A9-468F-A26F-7CD735B5FD45}">
      <dgm:prSet/>
      <dgm:spPr/>
      <dgm:t>
        <a:bodyPr/>
        <a:lstStyle/>
        <a:p>
          <a:endParaRPr lang="ru-RU"/>
        </a:p>
      </dgm:t>
    </dgm:pt>
    <dgm:pt modelId="{68A92092-CDF4-4F49-8CEC-5F17BB730D03}" type="sibTrans" cxnId="{371C697D-17A9-468F-A26F-7CD735B5FD45}">
      <dgm:prSet/>
      <dgm:spPr/>
      <dgm:t>
        <a:bodyPr/>
        <a:lstStyle/>
        <a:p>
          <a:endParaRPr lang="ru-RU"/>
        </a:p>
      </dgm:t>
    </dgm:pt>
    <dgm:pt modelId="{BC4948CB-6F7C-4D44-9280-79EAD1FBDAB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ВПК «Динамит», </a:t>
          </a:r>
          <a:r>
            <a:rPr lang="ru-RU" dirty="0" smtClean="0">
              <a:solidFill>
                <a:schemeClr val="tx1"/>
              </a:solidFill>
              <a:latin typeface="Bookman Old Style" panose="02050604050505020204" pitchFamily="18" charset="0"/>
            </a:rPr>
            <a:t>МКОУ «</a:t>
          </a:r>
          <a:r>
            <a:rPr lang="ru-RU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Ключиковская</a:t>
          </a:r>
          <a:r>
            <a:rPr lang="ru-RU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СОШ»</a:t>
          </a:r>
          <a:endParaRPr lang="ru-RU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A537FCF-1273-482E-8F4B-32C09A699977}" type="parTrans" cxnId="{8E68EB28-53CB-41BE-8333-45C195768183}">
      <dgm:prSet/>
      <dgm:spPr/>
      <dgm:t>
        <a:bodyPr/>
        <a:lstStyle/>
        <a:p>
          <a:endParaRPr lang="ru-RU"/>
        </a:p>
      </dgm:t>
    </dgm:pt>
    <dgm:pt modelId="{D3EAFB90-92F3-441D-A3A2-618591F88BF8}" type="sibTrans" cxnId="{8E68EB28-53CB-41BE-8333-45C195768183}">
      <dgm:prSet/>
      <dgm:spPr/>
      <dgm:t>
        <a:bodyPr/>
        <a:lstStyle/>
        <a:p>
          <a:endParaRPr lang="ru-RU"/>
        </a:p>
      </dgm:t>
    </dgm:pt>
    <dgm:pt modelId="{C7D5D4E2-A0EB-4D45-B28A-C1B9A6559C0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«Держава», </a:t>
          </a:r>
          <a:r>
            <a:rPr lang="ru-RU" dirty="0" smtClean="0">
              <a:solidFill>
                <a:schemeClr val="tx1"/>
              </a:solidFill>
              <a:latin typeface="Bookman Old Style" panose="02050604050505020204" pitchFamily="18" charset="0"/>
            </a:rPr>
            <a:t>МАОУ «</a:t>
          </a:r>
          <a:r>
            <a:rPr lang="ru-RU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Криулинская</a:t>
          </a:r>
          <a:r>
            <a:rPr lang="ru-RU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СОШ»</a:t>
          </a:r>
          <a:endParaRPr lang="ru-RU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CFE9A6E-695F-4805-B721-1B66D8927454}" type="parTrans" cxnId="{C7512610-8BC7-4E7A-B0CD-592EBF38ED51}">
      <dgm:prSet/>
      <dgm:spPr/>
      <dgm:t>
        <a:bodyPr/>
        <a:lstStyle/>
        <a:p>
          <a:endParaRPr lang="ru-RU"/>
        </a:p>
      </dgm:t>
    </dgm:pt>
    <dgm:pt modelId="{C7243199-4097-41B7-AEBF-032D7681C155}" type="sibTrans" cxnId="{C7512610-8BC7-4E7A-B0CD-592EBF38ED51}">
      <dgm:prSet/>
      <dgm:spPr/>
      <dgm:t>
        <a:bodyPr/>
        <a:lstStyle/>
        <a:p>
          <a:endParaRPr lang="ru-RU"/>
        </a:p>
      </dgm:t>
    </dgm:pt>
    <dgm:pt modelId="{F110A5F0-877C-4571-8830-8461E9E87C90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«Макс», </a:t>
          </a:r>
          <a:r>
            <a:rPr lang="ru-RU" dirty="0" smtClean="0">
              <a:solidFill>
                <a:schemeClr val="tx1"/>
              </a:solidFill>
              <a:latin typeface="Bookman Old Style" panose="02050604050505020204" pitchFamily="18" charset="0"/>
            </a:rPr>
            <a:t>МКОУ «</a:t>
          </a:r>
          <a:r>
            <a:rPr lang="ru-RU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Новосельская</a:t>
          </a:r>
          <a:r>
            <a:rPr lang="ru-RU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СОШ»</a:t>
          </a:r>
          <a:endParaRPr lang="ru-RU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34A3B48-BB31-41D1-8647-1DE8913E6AC4}" type="parTrans" cxnId="{9F68508E-0854-4A25-BA54-A110D7DBCB70}">
      <dgm:prSet/>
      <dgm:spPr/>
      <dgm:t>
        <a:bodyPr/>
        <a:lstStyle/>
        <a:p>
          <a:endParaRPr lang="ru-RU"/>
        </a:p>
      </dgm:t>
    </dgm:pt>
    <dgm:pt modelId="{AE8D7177-693C-44AA-8E8B-F97FD030EB87}" type="sibTrans" cxnId="{9F68508E-0854-4A25-BA54-A110D7DBCB70}">
      <dgm:prSet/>
      <dgm:spPr/>
      <dgm:t>
        <a:bodyPr/>
        <a:lstStyle/>
        <a:p>
          <a:endParaRPr lang="ru-RU"/>
        </a:p>
      </dgm:t>
    </dgm:pt>
    <dgm:pt modelId="{35E92FE8-F404-4395-A54D-B55E998F8889}">
      <dgm:prSet phldrT="[Текст]"/>
      <dgm:spPr>
        <a:solidFill>
          <a:srgbClr val="C4E59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Отряды ЮИД и ДЮП</a:t>
          </a:r>
          <a:endParaRPr lang="ru-RU" dirty="0">
            <a:solidFill>
              <a:schemeClr val="tx1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gm:t>
    </dgm:pt>
    <dgm:pt modelId="{BB37306F-CFE2-4DCA-9004-29940087710A}" type="parTrans" cxnId="{E885D87C-EFA3-4143-80E7-4414FA6D3925}">
      <dgm:prSet/>
      <dgm:spPr/>
      <dgm:t>
        <a:bodyPr/>
        <a:lstStyle/>
        <a:p>
          <a:endParaRPr lang="ru-RU"/>
        </a:p>
      </dgm:t>
    </dgm:pt>
    <dgm:pt modelId="{59DD5050-D932-44CB-A3A7-E45536B557DC}" type="sibTrans" cxnId="{E885D87C-EFA3-4143-80E7-4414FA6D3925}">
      <dgm:prSet/>
      <dgm:spPr/>
      <dgm:t>
        <a:bodyPr/>
        <a:lstStyle/>
        <a:p>
          <a:endParaRPr lang="ru-RU"/>
        </a:p>
      </dgm:t>
    </dgm:pt>
    <dgm:pt modelId="{6D45A19D-0CB5-4D10-9C1E-B6B13182DFAF}">
      <dgm:prSet phldrT="[Текст]"/>
      <dgm:spPr>
        <a:solidFill>
          <a:srgbClr val="FFFFC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Движение «ЮНАРМИЯ»</a:t>
          </a:r>
          <a:endParaRPr lang="ru-RU" dirty="0">
            <a:solidFill>
              <a:schemeClr val="tx1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gm:t>
    </dgm:pt>
    <dgm:pt modelId="{5B57D2FA-A139-42DC-9036-DB746C9819ED}" type="parTrans" cxnId="{43826A9D-0614-4850-B218-55D5CBA54CC5}">
      <dgm:prSet/>
      <dgm:spPr/>
      <dgm:t>
        <a:bodyPr/>
        <a:lstStyle/>
        <a:p>
          <a:endParaRPr lang="ru-RU"/>
        </a:p>
      </dgm:t>
    </dgm:pt>
    <dgm:pt modelId="{A07F6934-2AB1-46A3-865D-F560E27B40F9}" type="sibTrans" cxnId="{43826A9D-0614-4850-B218-55D5CBA54CC5}">
      <dgm:prSet/>
      <dgm:spPr/>
      <dgm:t>
        <a:bodyPr/>
        <a:lstStyle/>
        <a:p>
          <a:endParaRPr lang="ru-RU"/>
        </a:p>
      </dgm:t>
    </dgm:pt>
    <dgm:pt modelId="{3BDB39D5-78AA-4FE3-8A52-26759FBE8F45}" type="pres">
      <dgm:prSet presAssocID="{17510C96-D220-4D6F-9D16-D84F01DDE4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F5E7D4-B279-42EF-A6C3-36B27314F984}" type="pres">
      <dgm:prSet presAssocID="{AA782201-4311-4107-9917-287232AC098C}" presName="root1" presStyleCnt="0"/>
      <dgm:spPr/>
    </dgm:pt>
    <dgm:pt modelId="{C4CA7FA7-5228-4B10-ADE1-6E204D0BBD1C}" type="pres">
      <dgm:prSet presAssocID="{AA782201-4311-4107-9917-287232AC098C}" presName="LevelOneTextNode" presStyleLbl="node0" presStyleIdx="0" presStyleCnt="1" custScaleX="307235">
        <dgm:presLayoutVars>
          <dgm:chPref val="3"/>
        </dgm:presLayoutVars>
      </dgm:prSet>
      <dgm:spPr/>
    </dgm:pt>
    <dgm:pt modelId="{F6D8429B-4926-4907-A398-9CBDA04C8EEF}" type="pres">
      <dgm:prSet presAssocID="{AA782201-4311-4107-9917-287232AC098C}" presName="level2hierChild" presStyleCnt="0"/>
      <dgm:spPr/>
    </dgm:pt>
    <dgm:pt modelId="{C56B2FCE-7384-4C68-A4CC-1CC7FF433E7B}" type="pres">
      <dgm:prSet presAssocID="{5A537FCF-1273-482E-8F4B-32C09A699977}" presName="conn2-1" presStyleLbl="parChTrans1D2" presStyleIdx="0" presStyleCnt="5"/>
      <dgm:spPr/>
    </dgm:pt>
    <dgm:pt modelId="{6509EE3F-C37F-42A4-9085-C8F2864F0475}" type="pres">
      <dgm:prSet presAssocID="{5A537FCF-1273-482E-8F4B-32C09A699977}" presName="connTx" presStyleLbl="parChTrans1D2" presStyleIdx="0" presStyleCnt="5"/>
      <dgm:spPr/>
    </dgm:pt>
    <dgm:pt modelId="{4A7EC1F6-BE18-41E7-A24D-425816023340}" type="pres">
      <dgm:prSet presAssocID="{BC4948CB-6F7C-4D44-9280-79EAD1FBDAB6}" presName="root2" presStyleCnt="0"/>
      <dgm:spPr/>
    </dgm:pt>
    <dgm:pt modelId="{7668BB4A-839D-4AC5-83BA-9B373F71AC43}" type="pres">
      <dgm:prSet presAssocID="{BC4948CB-6F7C-4D44-9280-79EAD1FBDAB6}" presName="LevelTwoTextNode" presStyleLbl="node2" presStyleIdx="0" presStyleCnt="5" custScaleX="113484">
        <dgm:presLayoutVars>
          <dgm:chPref val="3"/>
        </dgm:presLayoutVars>
      </dgm:prSet>
      <dgm:spPr/>
    </dgm:pt>
    <dgm:pt modelId="{8D3756B6-C978-4E18-9F5E-C582DA17FA6C}" type="pres">
      <dgm:prSet presAssocID="{BC4948CB-6F7C-4D44-9280-79EAD1FBDAB6}" presName="level3hierChild" presStyleCnt="0"/>
      <dgm:spPr/>
    </dgm:pt>
    <dgm:pt modelId="{0F547840-019C-4B52-A02D-73DC9F5A8BC3}" type="pres">
      <dgm:prSet presAssocID="{1CFE9A6E-695F-4805-B721-1B66D8927454}" presName="conn2-1" presStyleLbl="parChTrans1D2" presStyleIdx="1" presStyleCnt="5"/>
      <dgm:spPr/>
    </dgm:pt>
    <dgm:pt modelId="{1AB95936-807C-45FC-B430-A819031E9ACA}" type="pres">
      <dgm:prSet presAssocID="{1CFE9A6E-695F-4805-B721-1B66D8927454}" presName="connTx" presStyleLbl="parChTrans1D2" presStyleIdx="1" presStyleCnt="5"/>
      <dgm:spPr/>
    </dgm:pt>
    <dgm:pt modelId="{D14D7A79-1524-43B3-9FD8-C8EF4783576D}" type="pres">
      <dgm:prSet presAssocID="{C7D5D4E2-A0EB-4D45-B28A-C1B9A6559C08}" presName="root2" presStyleCnt="0"/>
      <dgm:spPr/>
    </dgm:pt>
    <dgm:pt modelId="{90876113-BEA2-4723-A7A9-D216CE0B1839}" type="pres">
      <dgm:prSet presAssocID="{C7D5D4E2-A0EB-4D45-B28A-C1B9A6559C08}" presName="LevelTwoTextNode" presStyleLbl="node2" presStyleIdx="1" presStyleCnt="5" custScaleX="112732">
        <dgm:presLayoutVars>
          <dgm:chPref val="3"/>
        </dgm:presLayoutVars>
      </dgm:prSet>
      <dgm:spPr/>
    </dgm:pt>
    <dgm:pt modelId="{1F216C1C-1C0F-40BA-ABB3-E12647202E35}" type="pres">
      <dgm:prSet presAssocID="{C7D5D4E2-A0EB-4D45-B28A-C1B9A6559C08}" presName="level3hierChild" presStyleCnt="0"/>
      <dgm:spPr/>
    </dgm:pt>
    <dgm:pt modelId="{14F2E2B4-F4CD-47E8-B4C3-D424EA6B059F}" type="pres">
      <dgm:prSet presAssocID="{534A3B48-BB31-41D1-8647-1DE8913E6AC4}" presName="conn2-1" presStyleLbl="parChTrans1D2" presStyleIdx="2" presStyleCnt="5"/>
      <dgm:spPr/>
    </dgm:pt>
    <dgm:pt modelId="{837D873C-5737-477B-98A2-A5869AA19CE2}" type="pres">
      <dgm:prSet presAssocID="{534A3B48-BB31-41D1-8647-1DE8913E6AC4}" presName="connTx" presStyleLbl="parChTrans1D2" presStyleIdx="2" presStyleCnt="5"/>
      <dgm:spPr/>
    </dgm:pt>
    <dgm:pt modelId="{FEB9E78E-C49E-4821-B8BA-7D1EF352AD4D}" type="pres">
      <dgm:prSet presAssocID="{F110A5F0-877C-4571-8830-8461E9E87C90}" presName="root2" presStyleCnt="0"/>
      <dgm:spPr/>
    </dgm:pt>
    <dgm:pt modelId="{05C7B5EC-5486-4E6C-BCA7-D490C2C68632}" type="pres">
      <dgm:prSet presAssocID="{F110A5F0-877C-4571-8830-8461E9E87C90}" presName="LevelTwoTextNode" presStyleLbl="node2" presStyleIdx="2" presStyleCnt="5" custScaleX="113485">
        <dgm:presLayoutVars>
          <dgm:chPref val="3"/>
        </dgm:presLayoutVars>
      </dgm:prSet>
      <dgm:spPr/>
    </dgm:pt>
    <dgm:pt modelId="{2D2F2A68-EE10-40E6-A385-9006C1A6C779}" type="pres">
      <dgm:prSet presAssocID="{F110A5F0-877C-4571-8830-8461E9E87C90}" presName="level3hierChild" presStyleCnt="0"/>
      <dgm:spPr/>
    </dgm:pt>
    <dgm:pt modelId="{C4055E22-DAAA-4769-AF47-BE025F2DB62E}" type="pres">
      <dgm:prSet presAssocID="{BB37306F-CFE2-4DCA-9004-29940087710A}" presName="conn2-1" presStyleLbl="parChTrans1D2" presStyleIdx="3" presStyleCnt="5"/>
      <dgm:spPr/>
    </dgm:pt>
    <dgm:pt modelId="{6EA63B77-FC79-4C32-9FAB-9CFB5739F15C}" type="pres">
      <dgm:prSet presAssocID="{BB37306F-CFE2-4DCA-9004-29940087710A}" presName="connTx" presStyleLbl="parChTrans1D2" presStyleIdx="3" presStyleCnt="5"/>
      <dgm:spPr/>
    </dgm:pt>
    <dgm:pt modelId="{0C48DA3E-6262-49F6-9A10-6953ED63CB7E}" type="pres">
      <dgm:prSet presAssocID="{35E92FE8-F404-4395-A54D-B55E998F8889}" presName="root2" presStyleCnt="0"/>
      <dgm:spPr/>
    </dgm:pt>
    <dgm:pt modelId="{B8E0A720-35C2-4792-82E7-8C608526E1AE}" type="pres">
      <dgm:prSet presAssocID="{35E92FE8-F404-4395-A54D-B55E998F8889}" presName="LevelTwoTextNode" presStyleLbl="node2" presStyleIdx="3" presStyleCnt="5" custScaleX="113485">
        <dgm:presLayoutVars>
          <dgm:chPref val="3"/>
        </dgm:presLayoutVars>
      </dgm:prSet>
      <dgm:spPr/>
    </dgm:pt>
    <dgm:pt modelId="{11D5D6E0-FABF-4842-8BCA-88C14BC5503C}" type="pres">
      <dgm:prSet presAssocID="{35E92FE8-F404-4395-A54D-B55E998F8889}" presName="level3hierChild" presStyleCnt="0"/>
      <dgm:spPr/>
    </dgm:pt>
    <dgm:pt modelId="{25105C58-AAF9-4DA0-B709-6535552DDB04}" type="pres">
      <dgm:prSet presAssocID="{5B57D2FA-A139-42DC-9036-DB746C9819ED}" presName="conn2-1" presStyleLbl="parChTrans1D2" presStyleIdx="4" presStyleCnt="5"/>
      <dgm:spPr/>
    </dgm:pt>
    <dgm:pt modelId="{8EE363C8-D138-4B54-8A88-958ABFC10BF0}" type="pres">
      <dgm:prSet presAssocID="{5B57D2FA-A139-42DC-9036-DB746C9819ED}" presName="connTx" presStyleLbl="parChTrans1D2" presStyleIdx="4" presStyleCnt="5"/>
      <dgm:spPr/>
    </dgm:pt>
    <dgm:pt modelId="{A1AACF94-D208-43AE-A230-DEBCC7158672}" type="pres">
      <dgm:prSet presAssocID="{6D45A19D-0CB5-4D10-9C1E-B6B13182DFAF}" presName="root2" presStyleCnt="0"/>
      <dgm:spPr/>
    </dgm:pt>
    <dgm:pt modelId="{7D5020F6-BC0B-4DEE-A146-47490C4E16A3}" type="pres">
      <dgm:prSet presAssocID="{6D45A19D-0CB5-4D10-9C1E-B6B13182DFAF}" presName="LevelTwoTextNode" presStyleLbl="node2" presStyleIdx="4" presStyleCnt="5" custScaleX="111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A8A6B-4922-403D-9179-614275FD4B66}" type="pres">
      <dgm:prSet presAssocID="{6D45A19D-0CB5-4D10-9C1E-B6B13182DFAF}" presName="level3hierChild" presStyleCnt="0"/>
      <dgm:spPr/>
    </dgm:pt>
  </dgm:ptLst>
  <dgm:cxnLst>
    <dgm:cxn modelId="{1825065D-8823-4C73-93BE-27B3B18BF6B6}" type="presOf" srcId="{1CFE9A6E-695F-4805-B721-1B66D8927454}" destId="{0F547840-019C-4B52-A02D-73DC9F5A8BC3}" srcOrd="0" destOrd="0" presId="urn:microsoft.com/office/officeart/2008/layout/HorizontalMultiLevelHierarchy"/>
    <dgm:cxn modelId="{7BF7D4C9-6392-4745-B49C-B3A7B10FED57}" type="presOf" srcId="{5A537FCF-1273-482E-8F4B-32C09A699977}" destId="{6509EE3F-C37F-42A4-9085-C8F2864F0475}" srcOrd="1" destOrd="0" presId="urn:microsoft.com/office/officeart/2008/layout/HorizontalMultiLevelHierarchy"/>
    <dgm:cxn modelId="{F6DDEA50-5A8A-4380-8E4D-CF8737ED106F}" type="presOf" srcId="{F110A5F0-877C-4571-8830-8461E9E87C90}" destId="{05C7B5EC-5486-4E6C-BCA7-D490C2C68632}" srcOrd="0" destOrd="0" presId="urn:microsoft.com/office/officeart/2008/layout/HorizontalMultiLevelHierarchy"/>
    <dgm:cxn modelId="{F2D7A493-F083-42C9-866A-01A8F9C42C0C}" type="presOf" srcId="{C7D5D4E2-A0EB-4D45-B28A-C1B9A6559C08}" destId="{90876113-BEA2-4723-A7A9-D216CE0B1839}" srcOrd="0" destOrd="0" presId="urn:microsoft.com/office/officeart/2008/layout/HorizontalMultiLevelHierarchy"/>
    <dgm:cxn modelId="{C7512610-8BC7-4E7A-B0CD-592EBF38ED51}" srcId="{AA782201-4311-4107-9917-287232AC098C}" destId="{C7D5D4E2-A0EB-4D45-B28A-C1B9A6559C08}" srcOrd="1" destOrd="0" parTransId="{1CFE9A6E-695F-4805-B721-1B66D8927454}" sibTransId="{C7243199-4097-41B7-AEBF-032D7681C155}"/>
    <dgm:cxn modelId="{3C52B1B7-654E-4273-AACA-2025CFF5D221}" type="presOf" srcId="{5B57D2FA-A139-42DC-9036-DB746C9819ED}" destId="{25105C58-AAF9-4DA0-B709-6535552DDB04}" srcOrd="0" destOrd="0" presId="urn:microsoft.com/office/officeart/2008/layout/HorizontalMultiLevelHierarchy"/>
    <dgm:cxn modelId="{8E68EB28-53CB-41BE-8333-45C195768183}" srcId="{AA782201-4311-4107-9917-287232AC098C}" destId="{BC4948CB-6F7C-4D44-9280-79EAD1FBDAB6}" srcOrd="0" destOrd="0" parTransId="{5A537FCF-1273-482E-8F4B-32C09A699977}" sibTransId="{D3EAFB90-92F3-441D-A3A2-618591F88BF8}"/>
    <dgm:cxn modelId="{5AC2127A-1F94-4BA4-B293-C1FCAE3BB515}" type="presOf" srcId="{1CFE9A6E-695F-4805-B721-1B66D8927454}" destId="{1AB95936-807C-45FC-B430-A819031E9ACA}" srcOrd="1" destOrd="0" presId="urn:microsoft.com/office/officeart/2008/layout/HorizontalMultiLevelHierarchy"/>
    <dgm:cxn modelId="{A6D341B0-6827-415C-8743-9249B97B1550}" type="presOf" srcId="{5A537FCF-1273-482E-8F4B-32C09A699977}" destId="{C56B2FCE-7384-4C68-A4CC-1CC7FF433E7B}" srcOrd="0" destOrd="0" presId="urn:microsoft.com/office/officeart/2008/layout/HorizontalMultiLevelHierarchy"/>
    <dgm:cxn modelId="{B836C406-2E68-4B36-A282-430693770D7E}" type="presOf" srcId="{534A3B48-BB31-41D1-8647-1DE8913E6AC4}" destId="{14F2E2B4-F4CD-47E8-B4C3-D424EA6B059F}" srcOrd="0" destOrd="0" presId="urn:microsoft.com/office/officeart/2008/layout/HorizontalMultiLevelHierarchy"/>
    <dgm:cxn modelId="{A52A5138-632C-4004-ACE8-0DA19349BAB0}" type="presOf" srcId="{534A3B48-BB31-41D1-8647-1DE8913E6AC4}" destId="{837D873C-5737-477B-98A2-A5869AA19CE2}" srcOrd="1" destOrd="0" presId="urn:microsoft.com/office/officeart/2008/layout/HorizontalMultiLevelHierarchy"/>
    <dgm:cxn modelId="{4FB699FB-51FC-48E2-818D-BE132B0C9942}" type="presOf" srcId="{BC4948CB-6F7C-4D44-9280-79EAD1FBDAB6}" destId="{7668BB4A-839D-4AC5-83BA-9B373F71AC43}" srcOrd="0" destOrd="0" presId="urn:microsoft.com/office/officeart/2008/layout/HorizontalMultiLevelHierarchy"/>
    <dgm:cxn modelId="{371C697D-17A9-468F-A26F-7CD735B5FD45}" srcId="{17510C96-D220-4D6F-9D16-D84F01DDE4AA}" destId="{AA782201-4311-4107-9917-287232AC098C}" srcOrd="0" destOrd="0" parTransId="{9534BE5A-5BDB-44F8-B2DA-375F1AB71880}" sibTransId="{68A92092-CDF4-4F49-8CEC-5F17BB730D03}"/>
    <dgm:cxn modelId="{EAD7A70B-11C2-46FC-BC41-9D016A5B6FAD}" type="presOf" srcId="{35E92FE8-F404-4395-A54D-B55E998F8889}" destId="{B8E0A720-35C2-4792-82E7-8C608526E1AE}" srcOrd="0" destOrd="0" presId="urn:microsoft.com/office/officeart/2008/layout/HorizontalMultiLevelHierarchy"/>
    <dgm:cxn modelId="{1B0DFD7B-32FE-4962-ADD3-711E52BC910B}" type="presOf" srcId="{AA782201-4311-4107-9917-287232AC098C}" destId="{C4CA7FA7-5228-4B10-ADE1-6E204D0BBD1C}" srcOrd="0" destOrd="0" presId="urn:microsoft.com/office/officeart/2008/layout/HorizontalMultiLevelHierarchy"/>
    <dgm:cxn modelId="{43826A9D-0614-4850-B218-55D5CBA54CC5}" srcId="{AA782201-4311-4107-9917-287232AC098C}" destId="{6D45A19D-0CB5-4D10-9C1E-B6B13182DFAF}" srcOrd="4" destOrd="0" parTransId="{5B57D2FA-A139-42DC-9036-DB746C9819ED}" sibTransId="{A07F6934-2AB1-46A3-865D-F560E27B40F9}"/>
    <dgm:cxn modelId="{46C0D17E-EA30-4F19-AA80-0A794F09A60F}" type="presOf" srcId="{BB37306F-CFE2-4DCA-9004-29940087710A}" destId="{6EA63B77-FC79-4C32-9FAB-9CFB5739F15C}" srcOrd="1" destOrd="0" presId="urn:microsoft.com/office/officeart/2008/layout/HorizontalMultiLevelHierarchy"/>
    <dgm:cxn modelId="{8369C4B3-6AA6-43C5-97CB-E64C2150D24D}" type="presOf" srcId="{6D45A19D-0CB5-4D10-9C1E-B6B13182DFAF}" destId="{7D5020F6-BC0B-4DEE-A146-47490C4E16A3}" srcOrd="0" destOrd="0" presId="urn:microsoft.com/office/officeart/2008/layout/HorizontalMultiLevelHierarchy"/>
    <dgm:cxn modelId="{E885D87C-EFA3-4143-80E7-4414FA6D3925}" srcId="{AA782201-4311-4107-9917-287232AC098C}" destId="{35E92FE8-F404-4395-A54D-B55E998F8889}" srcOrd="3" destOrd="0" parTransId="{BB37306F-CFE2-4DCA-9004-29940087710A}" sibTransId="{59DD5050-D932-44CB-A3A7-E45536B557DC}"/>
    <dgm:cxn modelId="{9F68508E-0854-4A25-BA54-A110D7DBCB70}" srcId="{AA782201-4311-4107-9917-287232AC098C}" destId="{F110A5F0-877C-4571-8830-8461E9E87C90}" srcOrd="2" destOrd="0" parTransId="{534A3B48-BB31-41D1-8647-1DE8913E6AC4}" sibTransId="{AE8D7177-693C-44AA-8E8B-F97FD030EB87}"/>
    <dgm:cxn modelId="{2A90A947-4178-4C79-BF35-AEE43D22A2EC}" type="presOf" srcId="{BB37306F-CFE2-4DCA-9004-29940087710A}" destId="{C4055E22-DAAA-4769-AF47-BE025F2DB62E}" srcOrd="0" destOrd="0" presId="urn:microsoft.com/office/officeart/2008/layout/HorizontalMultiLevelHierarchy"/>
    <dgm:cxn modelId="{9F5572A7-DA8B-48BF-8B00-DD27496940F6}" type="presOf" srcId="{5B57D2FA-A139-42DC-9036-DB746C9819ED}" destId="{8EE363C8-D138-4B54-8A88-958ABFC10BF0}" srcOrd="1" destOrd="0" presId="urn:microsoft.com/office/officeart/2008/layout/HorizontalMultiLevelHierarchy"/>
    <dgm:cxn modelId="{4E403DFC-E9A6-4C4C-B093-35E91B2EC678}" type="presOf" srcId="{17510C96-D220-4D6F-9D16-D84F01DDE4AA}" destId="{3BDB39D5-78AA-4FE3-8A52-26759FBE8F45}" srcOrd="0" destOrd="0" presId="urn:microsoft.com/office/officeart/2008/layout/HorizontalMultiLevelHierarchy"/>
    <dgm:cxn modelId="{395AACDB-4D59-4121-9577-DBA7C805B175}" type="presParOf" srcId="{3BDB39D5-78AA-4FE3-8A52-26759FBE8F45}" destId="{72F5E7D4-B279-42EF-A6C3-36B27314F984}" srcOrd="0" destOrd="0" presId="urn:microsoft.com/office/officeart/2008/layout/HorizontalMultiLevelHierarchy"/>
    <dgm:cxn modelId="{76573242-CA16-4B8D-A028-81A379A1CB59}" type="presParOf" srcId="{72F5E7D4-B279-42EF-A6C3-36B27314F984}" destId="{C4CA7FA7-5228-4B10-ADE1-6E204D0BBD1C}" srcOrd="0" destOrd="0" presId="urn:microsoft.com/office/officeart/2008/layout/HorizontalMultiLevelHierarchy"/>
    <dgm:cxn modelId="{3B30E02E-E333-4179-B7A4-FDBDA1DA0794}" type="presParOf" srcId="{72F5E7D4-B279-42EF-A6C3-36B27314F984}" destId="{F6D8429B-4926-4907-A398-9CBDA04C8EEF}" srcOrd="1" destOrd="0" presId="urn:microsoft.com/office/officeart/2008/layout/HorizontalMultiLevelHierarchy"/>
    <dgm:cxn modelId="{E3A90B60-6901-474A-91A6-1E5FF340370C}" type="presParOf" srcId="{F6D8429B-4926-4907-A398-9CBDA04C8EEF}" destId="{C56B2FCE-7384-4C68-A4CC-1CC7FF433E7B}" srcOrd="0" destOrd="0" presId="urn:microsoft.com/office/officeart/2008/layout/HorizontalMultiLevelHierarchy"/>
    <dgm:cxn modelId="{A4E46D56-99B0-4313-B2B4-589114036FD5}" type="presParOf" srcId="{C56B2FCE-7384-4C68-A4CC-1CC7FF433E7B}" destId="{6509EE3F-C37F-42A4-9085-C8F2864F0475}" srcOrd="0" destOrd="0" presId="urn:microsoft.com/office/officeart/2008/layout/HorizontalMultiLevelHierarchy"/>
    <dgm:cxn modelId="{D75E6DAC-924E-4986-9F6E-4FB67F56CEEF}" type="presParOf" srcId="{F6D8429B-4926-4907-A398-9CBDA04C8EEF}" destId="{4A7EC1F6-BE18-41E7-A24D-425816023340}" srcOrd="1" destOrd="0" presId="urn:microsoft.com/office/officeart/2008/layout/HorizontalMultiLevelHierarchy"/>
    <dgm:cxn modelId="{4231F0BD-3798-4C66-8817-0AC074F720BF}" type="presParOf" srcId="{4A7EC1F6-BE18-41E7-A24D-425816023340}" destId="{7668BB4A-839D-4AC5-83BA-9B373F71AC43}" srcOrd="0" destOrd="0" presId="urn:microsoft.com/office/officeart/2008/layout/HorizontalMultiLevelHierarchy"/>
    <dgm:cxn modelId="{6201DB91-26F5-4829-8C13-9F0A67A3DAF8}" type="presParOf" srcId="{4A7EC1F6-BE18-41E7-A24D-425816023340}" destId="{8D3756B6-C978-4E18-9F5E-C582DA17FA6C}" srcOrd="1" destOrd="0" presId="urn:microsoft.com/office/officeart/2008/layout/HorizontalMultiLevelHierarchy"/>
    <dgm:cxn modelId="{841ED1EB-E9A0-49FB-B5B8-277224598FA8}" type="presParOf" srcId="{F6D8429B-4926-4907-A398-9CBDA04C8EEF}" destId="{0F547840-019C-4B52-A02D-73DC9F5A8BC3}" srcOrd="2" destOrd="0" presId="urn:microsoft.com/office/officeart/2008/layout/HorizontalMultiLevelHierarchy"/>
    <dgm:cxn modelId="{412EE7E3-6ACF-4BDC-993A-0C123CD4380C}" type="presParOf" srcId="{0F547840-019C-4B52-A02D-73DC9F5A8BC3}" destId="{1AB95936-807C-45FC-B430-A819031E9ACA}" srcOrd="0" destOrd="0" presId="urn:microsoft.com/office/officeart/2008/layout/HorizontalMultiLevelHierarchy"/>
    <dgm:cxn modelId="{8A53BB4B-34F9-46AB-9449-29E3952A6855}" type="presParOf" srcId="{F6D8429B-4926-4907-A398-9CBDA04C8EEF}" destId="{D14D7A79-1524-43B3-9FD8-C8EF4783576D}" srcOrd="3" destOrd="0" presId="urn:microsoft.com/office/officeart/2008/layout/HorizontalMultiLevelHierarchy"/>
    <dgm:cxn modelId="{9815DC95-8599-4ADA-97DC-70E0B67C16F2}" type="presParOf" srcId="{D14D7A79-1524-43B3-9FD8-C8EF4783576D}" destId="{90876113-BEA2-4723-A7A9-D216CE0B1839}" srcOrd="0" destOrd="0" presId="urn:microsoft.com/office/officeart/2008/layout/HorizontalMultiLevelHierarchy"/>
    <dgm:cxn modelId="{2ACB582D-F00A-4F6F-A750-133024F72FAD}" type="presParOf" srcId="{D14D7A79-1524-43B3-9FD8-C8EF4783576D}" destId="{1F216C1C-1C0F-40BA-ABB3-E12647202E35}" srcOrd="1" destOrd="0" presId="urn:microsoft.com/office/officeart/2008/layout/HorizontalMultiLevelHierarchy"/>
    <dgm:cxn modelId="{18C516F1-48B5-410D-A435-64D2AD178755}" type="presParOf" srcId="{F6D8429B-4926-4907-A398-9CBDA04C8EEF}" destId="{14F2E2B4-F4CD-47E8-B4C3-D424EA6B059F}" srcOrd="4" destOrd="0" presId="urn:microsoft.com/office/officeart/2008/layout/HorizontalMultiLevelHierarchy"/>
    <dgm:cxn modelId="{E2E4F7FF-3832-4573-8D25-8A013C452545}" type="presParOf" srcId="{14F2E2B4-F4CD-47E8-B4C3-D424EA6B059F}" destId="{837D873C-5737-477B-98A2-A5869AA19CE2}" srcOrd="0" destOrd="0" presId="urn:microsoft.com/office/officeart/2008/layout/HorizontalMultiLevelHierarchy"/>
    <dgm:cxn modelId="{267F99C5-0EE6-4A8E-9D21-F7697CEE4220}" type="presParOf" srcId="{F6D8429B-4926-4907-A398-9CBDA04C8EEF}" destId="{FEB9E78E-C49E-4821-B8BA-7D1EF352AD4D}" srcOrd="5" destOrd="0" presId="urn:microsoft.com/office/officeart/2008/layout/HorizontalMultiLevelHierarchy"/>
    <dgm:cxn modelId="{AF262AE1-6E60-4726-AFD8-60048C77AA3D}" type="presParOf" srcId="{FEB9E78E-C49E-4821-B8BA-7D1EF352AD4D}" destId="{05C7B5EC-5486-4E6C-BCA7-D490C2C68632}" srcOrd="0" destOrd="0" presId="urn:microsoft.com/office/officeart/2008/layout/HorizontalMultiLevelHierarchy"/>
    <dgm:cxn modelId="{89453458-2464-498C-8BF7-76BD168E1298}" type="presParOf" srcId="{FEB9E78E-C49E-4821-B8BA-7D1EF352AD4D}" destId="{2D2F2A68-EE10-40E6-A385-9006C1A6C779}" srcOrd="1" destOrd="0" presId="urn:microsoft.com/office/officeart/2008/layout/HorizontalMultiLevelHierarchy"/>
    <dgm:cxn modelId="{22A80D1B-9D89-4B37-94CB-85FD2A313233}" type="presParOf" srcId="{F6D8429B-4926-4907-A398-9CBDA04C8EEF}" destId="{C4055E22-DAAA-4769-AF47-BE025F2DB62E}" srcOrd="6" destOrd="0" presId="urn:microsoft.com/office/officeart/2008/layout/HorizontalMultiLevelHierarchy"/>
    <dgm:cxn modelId="{5B3CA14F-1D76-4ACE-9E2E-4B9A008D8748}" type="presParOf" srcId="{C4055E22-DAAA-4769-AF47-BE025F2DB62E}" destId="{6EA63B77-FC79-4C32-9FAB-9CFB5739F15C}" srcOrd="0" destOrd="0" presId="urn:microsoft.com/office/officeart/2008/layout/HorizontalMultiLevelHierarchy"/>
    <dgm:cxn modelId="{5D682F51-77A4-4723-ACBA-30B28211A968}" type="presParOf" srcId="{F6D8429B-4926-4907-A398-9CBDA04C8EEF}" destId="{0C48DA3E-6262-49F6-9A10-6953ED63CB7E}" srcOrd="7" destOrd="0" presId="urn:microsoft.com/office/officeart/2008/layout/HorizontalMultiLevelHierarchy"/>
    <dgm:cxn modelId="{FD5B1742-9C31-4030-AE24-4CCA0B3D0B78}" type="presParOf" srcId="{0C48DA3E-6262-49F6-9A10-6953ED63CB7E}" destId="{B8E0A720-35C2-4792-82E7-8C608526E1AE}" srcOrd="0" destOrd="0" presId="urn:microsoft.com/office/officeart/2008/layout/HorizontalMultiLevelHierarchy"/>
    <dgm:cxn modelId="{F39F92BD-A234-45BE-AD80-5E2324610DC0}" type="presParOf" srcId="{0C48DA3E-6262-49F6-9A10-6953ED63CB7E}" destId="{11D5D6E0-FABF-4842-8BCA-88C14BC5503C}" srcOrd="1" destOrd="0" presId="urn:microsoft.com/office/officeart/2008/layout/HorizontalMultiLevelHierarchy"/>
    <dgm:cxn modelId="{06801371-DAD1-4C7A-9513-B2DBEC1BD0D2}" type="presParOf" srcId="{F6D8429B-4926-4907-A398-9CBDA04C8EEF}" destId="{25105C58-AAF9-4DA0-B709-6535552DDB04}" srcOrd="8" destOrd="0" presId="urn:microsoft.com/office/officeart/2008/layout/HorizontalMultiLevelHierarchy"/>
    <dgm:cxn modelId="{FD0364FC-2BA3-4976-A0B9-3C3E33773663}" type="presParOf" srcId="{25105C58-AAF9-4DA0-B709-6535552DDB04}" destId="{8EE363C8-D138-4B54-8A88-958ABFC10BF0}" srcOrd="0" destOrd="0" presId="urn:microsoft.com/office/officeart/2008/layout/HorizontalMultiLevelHierarchy"/>
    <dgm:cxn modelId="{E7FEBEE5-96FB-4237-9776-C7F2AECE8530}" type="presParOf" srcId="{F6D8429B-4926-4907-A398-9CBDA04C8EEF}" destId="{A1AACF94-D208-43AE-A230-DEBCC7158672}" srcOrd="9" destOrd="0" presId="urn:microsoft.com/office/officeart/2008/layout/HorizontalMultiLevelHierarchy"/>
    <dgm:cxn modelId="{60A2C1B0-7DE2-40B4-9954-D860A1E3FCB6}" type="presParOf" srcId="{A1AACF94-D208-43AE-A230-DEBCC7158672}" destId="{7D5020F6-BC0B-4DEE-A146-47490C4E16A3}" srcOrd="0" destOrd="0" presId="urn:microsoft.com/office/officeart/2008/layout/HorizontalMultiLevelHierarchy"/>
    <dgm:cxn modelId="{A0157459-A7BD-4229-957C-48ED3556CC3E}" type="presParOf" srcId="{A1AACF94-D208-43AE-A230-DEBCC7158672}" destId="{17AA8A6B-4922-403D-9179-614275FD4B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95CC2-B7AD-4D5A-B0B8-65EA620A355E}">
      <dsp:nvSpPr>
        <dsp:cNvPr id="0" name=""/>
        <dsp:cNvSpPr/>
      </dsp:nvSpPr>
      <dsp:spPr>
        <a:xfrm>
          <a:off x="3345504" y="2752233"/>
          <a:ext cx="1476345" cy="1476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561710" y="2968439"/>
        <a:ext cx="1043933" cy="1043933"/>
      </dsp:txXfrm>
    </dsp:sp>
    <dsp:sp modelId="{E81861E5-ACAE-473D-8D45-14B2BD12F111}">
      <dsp:nvSpPr>
        <dsp:cNvPr id="0" name=""/>
        <dsp:cNvSpPr/>
      </dsp:nvSpPr>
      <dsp:spPr>
        <a:xfrm rot="10801856">
          <a:off x="718957" y="3278880"/>
          <a:ext cx="2482087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00D2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AA831-826E-4980-B907-F4A94FB24D42}">
      <dsp:nvSpPr>
        <dsp:cNvPr id="0" name=""/>
        <dsp:cNvSpPr/>
      </dsp:nvSpPr>
      <dsp:spPr>
        <a:xfrm>
          <a:off x="-33227" y="3093062"/>
          <a:ext cx="1504370" cy="791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Приданниковская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-10058" y="3116231"/>
        <a:ext cx="1458032" cy="744716"/>
      </dsp:txXfrm>
    </dsp:sp>
    <dsp:sp modelId="{F82AA4CA-35AA-4508-8B22-0F01A2F2AFCA}">
      <dsp:nvSpPr>
        <dsp:cNvPr id="0" name=""/>
        <dsp:cNvSpPr/>
      </dsp:nvSpPr>
      <dsp:spPr>
        <a:xfrm rot="11834668">
          <a:off x="778710" y="2644744"/>
          <a:ext cx="2516651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B0D8F-CB84-499C-B400-E06D94966034}">
      <dsp:nvSpPr>
        <dsp:cNvPr id="0" name=""/>
        <dsp:cNvSpPr/>
      </dsp:nvSpPr>
      <dsp:spPr>
        <a:xfrm>
          <a:off x="0" y="2022935"/>
          <a:ext cx="1670548" cy="918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Большетурышская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26897" y="2049832"/>
        <a:ext cx="1616754" cy="864522"/>
      </dsp:txXfrm>
    </dsp:sp>
    <dsp:sp modelId="{B6D9E714-A628-4650-AA50-B4CFC83B9B0D}">
      <dsp:nvSpPr>
        <dsp:cNvPr id="0" name=""/>
        <dsp:cNvSpPr/>
      </dsp:nvSpPr>
      <dsp:spPr>
        <a:xfrm rot="12874642">
          <a:off x="1226605" y="2029862"/>
          <a:ext cx="2413476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78DD-CCC3-4EFB-B6AC-B288C01A890B}">
      <dsp:nvSpPr>
        <dsp:cNvPr id="0" name=""/>
        <dsp:cNvSpPr/>
      </dsp:nvSpPr>
      <dsp:spPr>
        <a:xfrm>
          <a:off x="625496" y="1208692"/>
          <a:ext cx="1495162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Бугалышская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49711" y="1232907"/>
        <a:ext cx="1446732" cy="778323"/>
      </dsp:txXfrm>
    </dsp:sp>
    <dsp:sp modelId="{2C4DAC36-4E93-4E68-84C8-5CBB84FFC5A0}">
      <dsp:nvSpPr>
        <dsp:cNvPr id="0" name=""/>
        <dsp:cNvSpPr/>
      </dsp:nvSpPr>
      <dsp:spPr>
        <a:xfrm rot="14541637">
          <a:off x="2143500" y="1585072"/>
          <a:ext cx="2105185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0AE05-0872-4195-B1BE-5458DC3B8A53}">
      <dsp:nvSpPr>
        <dsp:cNvPr id="0" name=""/>
        <dsp:cNvSpPr/>
      </dsp:nvSpPr>
      <dsp:spPr>
        <a:xfrm>
          <a:off x="2048221" y="449598"/>
          <a:ext cx="1319136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Ключиковская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072436" y="473813"/>
        <a:ext cx="1270706" cy="778323"/>
      </dsp:txXfrm>
    </dsp:sp>
    <dsp:sp modelId="{05F363E6-A721-4A1D-9FE8-C8C19E6A6786}">
      <dsp:nvSpPr>
        <dsp:cNvPr id="0" name=""/>
        <dsp:cNvSpPr/>
      </dsp:nvSpPr>
      <dsp:spPr>
        <a:xfrm rot="16137100">
          <a:off x="3032148" y="1406512"/>
          <a:ext cx="2034491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8CC5-BAFC-4406-AE47-89F2DD21DCC3}">
      <dsp:nvSpPr>
        <dsp:cNvPr id="0" name=""/>
        <dsp:cNvSpPr/>
      </dsp:nvSpPr>
      <dsp:spPr>
        <a:xfrm>
          <a:off x="3434631" y="186439"/>
          <a:ext cx="1192302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Криулинская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58846" y="210654"/>
        <a:ext cx="1143872" cy="778323"/>
      </dsp:txXfrm>
    </dsp:sp>
    <dsp:sp modelId="{A641C4B4-0AAB-43E9-AD90-79F8EE8E7769}">
      <dsp:nvSpPr>
        <dsp:cNvPr id="0" name=""/>
        <dsp:cNvSpPr/>
      </dsp:nvSpPr>
      <dsp:spPr>
        <a:xfrm rot="17747946">
          <a:off x="3875336" y="1580035"/>
          <a:ext cx="2060230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00D2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B51E-8593-492C-B76B-B71C35BC22E5}">
      <dsp:nvSpPr>
        <dsp:cNvPr id="0" name=""/>
        <dsp:cNvSpPr/>
      </dsp:nvSpPr>
      <dsp:spPr>
        <a:xfrm>
          <a:off x="4648736" y="449598"/>
          <a:ext cx="1410079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Натальинская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672951" y="473813"/>
        <a:ext cx="1361649" cy="778323"/>
      </dsp:txXfrm>
    </dsp:sp>
    <dsp:sp modelId="{19B1AF68-B5A0-42CE-9130-6A1345168183}">
      <dsp:nvSpPr>
        <dsp:cNvPr id="0" name=""/>
        <dsp:cNvSpPr/>
      </dsp:nvSpPr>
      <dsp:spPr>
        <a:xfrm rot="19419604">
          <a:off x="4561813" y="2077583"/>
          <a:ext cx="2312805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1FC42-4406-47FB-ADAE-8EC420E22A45}">
      <dsp:nvSpPr>
        <dsp:cNvPr id="0" name=""/>
        <dsp:cNvSpPr/>
      </dsp:nvSpPr>
      <dsp:spPr>
        <a:xfrm>
          <a:off x="5990949" y="1189331"/>
          <a:ext cx="1317534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Новосельская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15164" y="1213546"/>
        <a:ext cx="1269104" cy="778323"/>
      </dsp:txXfrm>
    </dsp:sp>
    <dsp:sp modelId="{34D9A8E8-E1E4-4725-BBE1-C581C85AD880}">
      <dsp:nvSpPr>
        <dsp:cNvPr id="0" name=""/>
        <dsp:cNvSpPr/>
      </dsp:nvSpPr>
      <dsp:spPr>
        <a:xfrm rot="20484921">
          <a:off x="4853890" y="2613463"/>
          <a:ext cx="2424396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B273E-050B-4001-AFCB-8404E3C2BE31}">
      <dsp:nvSpPr>
        <dsp:cNvPr id="0" name=""/>
        <dsp:cNvSpPr/>
      </dsp:nvSpPr>
      <dsp:spPr>
        <a:xfrm>
          <a:off x="6486524" y="2024131"/>
          <a:ext cx="1457101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Рахмангуловская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510739" y="2048346"/>
        <a:ext cx="1408671" cy="778323"/>
      </dsp:txXfrm>
    </dsp:sp>
    <dsp:sp modelId="{05242FFE-3195-469A-901B-0F996FE43750}">
      <dsp:nvSpPr>
        <dsp:cNvPr id="0" name=""/>
        <dsp:cNvSpPr/>
      </dsp:nvSpPr>
      <dsp:spPr>
        <a:xfrm rot="21598071">
          <a:off x="4959426" y="3278871"/>
          <a:ext cx="2363817" cy="420758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31E10-849B-4645-8C64-C60B547A5A7B}">
      <dsp:nvSpPr>
        <dsp:cNvPr id="0" name=""/>
        <dsp:cNvSpPr/>
      </dsp:nvSpPr>
      <dsp:spPr>
        <a:xfrm>
          <a:off x="6679249" y="3075211"/>
          <a:ext cx="1287988" cy="82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Ювинская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703464" y="3099426"/>
        <a:ext cx="1239558" cy="778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0125-493F-486B-8853-667106C1D8F2}">
      <dsp:nvSpPr>
        <dsp:cNvPr id="0" name=""/>
        <dsp:cNvSpPr/>
      </dsp:nvSpPr>
      <dsp:spPr>
        <a:xfrm>
          <a:off x="3150079" y="3052637"/>
          <a:ext cx="1761548" cy="1761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Приданниковская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408052" y="3310610"/>
        <a:ext cx="1245602" cy="1245602"/>
      </dsp:txXfrm>
    </dsp:sp>
    <dsp:sp modelId="{F82AA4CA-35AA-4508-8B22-0F01A2F2AFCA}">
      <dsp:nvSpPr>
        <dsp:cNvPr id="0" name=""/>
        <dsp:cNvSpPr/>
      </dsp:nvSpPr>
      <dsp:spPr>
        <a:xfrm rot="11447285">
          <a:off x="681556" y="3269953"/>
          <a:ext cx="2369555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B0D8F-CB84-499C-B400-E06D94966034}">
      <dsp:nvSpPr>
        <dsp:cNvPr id="0" name=""/>
        <dsp:cNvSpPr/>
      </dsp:nvSpPr>
      <dsp:spPr>
        <a:xfrm>
          <a:off x="-174238" y="2883671"/>
          <a:ext cx="1753469" cy="831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Тавринская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-149897" y="2908012"/>
        <a:ext cx="1704787" cy="782396"/>
      </dsp:txXfrm>
    </dsp:sp>
    <dsp:sp modelId="{B6D9E714-A628-4650-AA50-B4CFC83B9B0D}">
      <dsp:nvSpPr>
        <dsp:cNvPr id="0" name=""/>
        <dsp:cNvSpPr/>
      </dsp:nvSpPr>
      <dsp:spPr>
        <a:xfrm rot="12491126">
          <a:off x="811812" y="2519009"/>
          <a:ext cx="2532925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78DD-CCC3-4EFB-B6AC-B288C01A890B}">
      <dsp:nvSpPr>
        <dsp:cNvPr id="0" name=""/>
        <dsp:cNvSpPr/>
      </dsp:nvSpPr>
      <dsp:spPr>
        <a:xfrm>
          <a:off x="0" y="1758166"/>
          <a:ext cx="1784000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Саранинская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8893" y="1787059"/>
        <a:ext cx="1726214" cy="928681"/>
      </dsp:txXfrm>
    </dsp:sp>
    <dsp:sp modelId="{2C4DAC36-4E93-4E68-84C8-5CBB84FFC5A0}">
      <dsp:nvSpPr>
        <dsp:cNvPr id="0" name=""/>
        <dsp:cNvSpPr/>
      </dsp:nvSpPr>
      <dsp:spPr>
        <a:xfrm rot="13885714">
          <a:off x="1497312" y="1972557"/>
          <a:ext cx="2339989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0AE05-0872-4195-B1BE-5458DC3B8A53}">
      <dsp:nvSpPr>
        <dsp:cNvPr id="0" name=""/>
        <dsp:cNvSpPr/>
      </dsp:nvSpPr>
      <dsp:spPr>
        <a:xfrm>
          <a:off x="1150842" y="815605"/>
          <a:ext cx="1573969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Крыловская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179735" y="844498"/>
        <a:ext cx="1516183" cy="928681"/>
      </dsp:txXfrm>
    </dsp:sp>
    <dsp:sp modelId="{05F363E6-A721-4A1D-9FE8-C8C19E6A6786}">
      <dsp:nvSpPr>
        <dsp:cNvPr id="0" name=""/>
        <dsp:cNvSpPr/>
      </dsp:nvSpPr>
      <dsp:spPr>
        <a:xfrm rot="15369314">
          <a:off x="2226077" y="1463621"/>
          <a:ext cx="2515910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8CC5-BAFC-4406-AE47-89F2DD21DCC3}">
      <dsp:nvSpPr>
        <dsp:cNvPr id="0" name=""/>
        <dsp:cNvSpPr/>
      </dsp:nvSpPr>
      <dsp:spPr>
        <a:xfrm>
          <a:off x="2471697" y="0"/>
          <a:ext cx="1422633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Нижнеиргинская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00590" y="28893"/>
        <a:ext cx="1364847" cy="928681"/>
      </dsp:txXfrm>
    </dsp:sp>
    <dsp:sp modelId="{A641C4B4-0AAB-43E9-AD90-79F8EE8E7769}">
      <dsp:nvSpPr>
        <dsp:cNvPr id="0" name=""/>
        <dsp:cNvSpPr/>
      </dsp:nvSpPr>
      <dsp:spPr>
        <a:xfrm rot="16973062">
          <a:off x="3289439" y="1464892"/>
          <a:ext cx="2497305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00D2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B51E-8593-492C-B76B-B71C35BC22E5}">
      <dsp:nvSpPr>
        <dsp:cNvPr id="0" name=""/>
        <dsp:cNvSpPr/>
      </dsp:nvSpPr>
      <dsp:spPr>
        <a:xfrm>
          <a:off x="4035800" y="5465"/>
          <a:ext cx="1561441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Саргаинская</a:t>
          </a:r>
          <a:endParaRPr lang="ru-RU" sz="1100" b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064693" y="34358"/>
        <a:ext cx="1503655" cy="928681"/>
      </dsp:txXfrm>
    </dsp:sp>
    <dsp:sp modelId="{19B1AF68-B5A0-42CE-9130-6A1345168183}">
      <dsp:nvSpPr>
        <dsp:cNvPr id="0" name=""/>
        <dsp:cNvSpPr/>
      </dsp:nvSpPr>
      <dsp:spPr>
        <a:xfrm rot="18639782">
          <a:off x="4269391" y="1972163"/>
          <a:ext cx="2461140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1FC42-4406-47FB-ADAE-8EC420E22A45}">
      <dsp:nvSpPr>
        <dsp:cNvPr id="0" name=""/>
        <dsp:cNvSpPr/>
      </dsp:nvSpPr>
      <dsp:spPr>
        <a:xfrm>
          <a:off x="5515783" y="796495"/>
          <a:ext cx="1572058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Сарсинская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544676" y="825388"/>
        <a:ext cx="1514272" cy="928681"/>
      </dsp:txXfrm>
    </dsp:sp>
    <dsp:sp modelId="{34D9A8E8-E1E4-4725-BBE1-C581C85AD880}">
      <dsp:nvSpPr>
        <dsp:cNvPr id="0" name=""/>
        <dsp:cNvSpPr/>
      </dsp:nvSpPr>
      <dsp:spPr>
        <a:xfrm rot="19756309">
          <a:off x="4738637" y="2534753"/>
          <a:ext cx="2445786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B273E-050B-4001-AFCB-8404E3C2BE31}">
      <dsp:nvSpPr>
        <dsp:cNvPr id="0" name=""/>
        <dsp:cNvSpPr/>
      </dsp:nvSpPr>
      <dsp:spPr>
        <a:xfrm>
          <a:off x="6143437" y="1667684"/>
          <a:ext cx="1738586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Сызгинская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 ООШ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172330" y="1696577"/>
        <a:ext cx="1680800" cy="928681"/>
      </dsp:txXfrm>
    </dsp:sp>
    <dsp:sp modelId="{05242FFE-3195-469A-901B-0F996FE43750}">
      <dsp:nvSpPr>
        <dsp:cNvPr id="0" name=""/>
        <dsp:cNvSpPr/>
      </dsp:nvSpPr>
      <dsp:spPr>
        <a:xfrm rot="20938878">
          <a:off x="5002401" y="3275753"/>
          <a:ext cx="2233558" cy="50204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31E10-849B-4645-8C64-C60B547A5A7B}">
      <dsp:nvSpPr>
        <dsp:cNvPr id="0" name=""/>
        <dsp:cNvSpPr/>
      </dsp:nvSpPr>
      <dsp:spPr>
        <a:xfrm>
          <a:off x="6446969" y="2820091"/>
          <a:ext cx="1536804" cy="9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Чатлыковская</a:t>
          </a:r>
          <a:r>
            <a:rPr lang="ru-RU" sz="11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</a:t>
          </a:r>
          <a:endParaRPr lang="ru-RU" sz="11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475862" y="2848984"/>
        <a:ext cx="1479018" cy="928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05C58-AAF9-4DA0-B709-6535552DDB04}">
      <dsp:nvSpPr>
        <dsp:cNvPr id="0" name=""/>
        <dsp:cNvSpPr/>
      </dsp:nvSpPr>
      <dsp:spPr>
        <a:xfrm>
          <a:off x="2605836" y="203199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1692870"/>
              </a:lnTo>
              <a:lnTo>
                <a:pt x="444209" y="1692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4186" y="2834680"/>
        <a:ext cx="87509" cy="87509"/>
      </dsp:txXfrm>
    </dsp:sp>
    <dsp:sp modelId="{C4055E22-DAAA-4769-AF47-BE025F2DB62E}">
      <dsp:nvSpPr>
        <dsp:cNvPr id="0" name=""/>
        <dsp:cNvSpPr/>
      </dsp:nvSpPr>
      <dsp:spPr>
        <a:xfrm>
          <a:off x="2605836" y="2031999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846435"/>
              </a:lnTo>
              <a:lnTo>
                <a:pt x="444209" y="84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04043" y="2431319"/>
        <a:ext cx="47795" cy="47795"/>
      </dsp:txXfrm>
    </dsp:sp>
    <dsp:sp modelId="{14F2E2B4-F4CD-47E8-B4C3-D424EA6B059F}">
      <dsp:nvSpPr>
        <dsp:cNvPr id="0" name=""/>
        <dsp:cNvSpPr/>
      </dsp:nvSpPr>
      <dsp:spPr>
        <a:xfrm>
          <a:off x="2605836" y="1986279"/>
          <a:ext cx="444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0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16835" y="2020894"/>
        <a:ext cx="22210" cy="22210"/>
      </dsp:txXfrm>
    </dsp:sp>
    <dsp:sp modelId="{0F547840-019C-4B52-A02D-73DC9F5A8BC3}">
      <dsp:nvSpPr>
        <dsp:cNvPr id="0" name=""/>
        <dsp:cNvSpPr/>
      </dsp:nvSpPr>
      <dsp:spPr>
        <a:xfrm>
          <a:off x="2605836" y="1185564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846435"/>
              </a:moveTo>
              <a:lnTo>
                <a:pt x="222104" y="846435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04043" y="1584884"/>
        <a:ext cx="47795" cy="47795"/>
      </dsp:txXfrm>
    </dsp:sp>
    <dsp:sp modelId="{C56B2FCE-7384-4C68-A4CC-1CC7FF433E7B}">
      <dsp:nvSpPr>
        <dsp:cNvPr id="0" name=""/>
        <dsp:cNvSpPr/>
      </dsp:nvSpPr>
      <dsp:spPr>
        <a:xfrm>
          <a:off x="2605836" y="33912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1692870"/>
              </a:moveTo>
              <a:lnTo>
                <a:pt x="222104" y="1692870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4186" y="1141810"/>
        <a:ext cx="87509" cy="87509"/>
      </dsp:txXfrm>
    </dsp:sp>
    <dsp:sp modelId="{C4CA7FA7-5228-4B10-ADE1-6E204D0BBD1C}">
      <dsp:nvSpPr>
        <dsp:cNvPr id="0" name=""/>
        <dsp:cNvSpPr/>
      </dsp:nvSpPr>
      <dsp:spPr>
        <a:xfrm rot="16200000">
          <a:off x="-216350" y="991781"/>
          <a:ext cx="3563937" cy="2080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rPr>
            <a:t>Общественные объединения социально-значимой направленности</a:t>
          </a:r>
          <a:endParaRPr lang="ru-RU" sz="2900" b="1" kern="1200" dirty="0">
            <a:solidFill>
              <a:schemeClr val="accent2">
                <a:lumMod val="75000"/>
              </a:schemeClr>
            </a:solidFill>
            <a:latin typeface="Bookman Old Style" panose="02050604050505020204" pitchFamily="18" charset="0"/>
          </a:endParaRPr>
        </a:p>
      </dsp:txBody>
      <dsp:txXfrm>
        <a:off x="-216350" y="991781"/>
        <a:ext cx="3563937" cy="2080436"/>
      </dsp:txXfrm>
    </dsp:sp>
    <dsp:sp modelId="{7668BB4A-839D-4AC5-83BA-9B373F71AC43}">
      <dsp:nvSpPr>
        <dsp:cNvPr id="0" name=""/>
        <dsp:cNvSpPr/>
      </dsp:nvSpPr>
      <dsp:spPr>
        <a:xfrm>
          <a:off x="3050045" y="555"/>
          <a:ext cx="2520531" cy="67714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ВПК «Динамит», </a:t>
          </a:r>
          <a:r>
            <a:rPr lang="ru-RU" sz="15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МКОУ «</a:t>
          </a:r>
          <a:r>
            <a:rPr lang="ru-RU" sz="15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Ключиковская</a:t>
          </a:r>
          <a:r>
            <a:rPr lang="ru-RU" sz="15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СОШ»</a:t>
          </a:r>
          <a:endParaRPr lang="ru-RU" sz="15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050045" y="555"/>
        <a:ext cx="2520531" cy="677148"/>
      </dsp:txXfrm>
    </dsp:sp>
    <dsp:sp modelId="{90876113-BEA2-4723-A7A9-D216CE0B1839}">
      <dsp:nvSpPr>
        <dsp:cNvPr id="0" name=""/>
        <dsp:cNvSpPr/>
      </dsp:nvSpPr>
      <dsp:spPr>
        <a:xfrm>
          <a:off x="3050045" y="846990"/>
          <a:ext cx="2503829" cy="67714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«Держава», </a:t>
          </a:r>
          <a:r>
            <a:rPr lang="ru-RU" sz="15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МАОУ «</a:t>
          </a:r>
          <a:r>
            <a:rPr lang="ru-RU" sz="15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Криулинская</a:t>
          </a:r>
          <a:r>
            <a:rPr lang="ru-RU" sz="15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СОШ»</a:t>
          </a:r>
          <a:endParaRPr lang="ru-RU" sz="15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050045" y="846990"/>
        <a:ext cx="2503829" cy="677148"/>
      </dsp:txXfrm>
    </dsp:sp>
    <dsp:sp modelId="{05C7B5EC-5486-4E6C-BCA7-D490C2C68632}">
      <dsp:nvSpPr>
        <dsp:cNvPr id="0" name=""/>
        <dsp:cNvSpPr/>
      </dsp:nvSpPr>
      <dsp:spPr>
        <a:xfrm>
          <a:off x="3050045" y="1693425"/>
          <a:ext cx="2520553" cy="677148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«Макс», </a:t>
          </a:r>
          <a:r>
            <a:rPr lang="ru-RU" sz="15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МКОУ «</a:t>
          </a:r>
          <a:r>
            <a:rPr lang="ru-RU" sz="15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Новосельская</a:t>
          </a:r>
          <a:r>
            <a:rPr lang="ru-RU" sz="15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СОШ»</a:t>
          </a:r>
          <a:endParaRPr lang="ru-RU" sz="15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050045" y="1693425"/>
        <a:ext cx="2520553" cy="677148"/>
      </dsp:txXfrm>
    </dsp:sp>
    <dsp:sp modelId="{B8E0A720-35C2-4792-82E7-8C608526E1AE}">
      <dsp:nvSpPr>
        <dsp:cNvPr id="0" name=""/>
        <dsp:cNvSpPr/>
      </dsp:nvSpPr>
      <dsp:spPr>
        <a:xfrm>
          <a:off x="3050045" y="2539861"/>
          <a:ext cx="2520553" cy="677148"/>
        </a:xfrm>
        <a:prstGeom prst="rect">
          <a:avLst/>
        </a:prstGeom>
        <a:solidFill>
          <a:srgbClr val="C4E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Отряды ЮИД и ДЮП</a:t>
          </a:r>
          <a:endParaRPr lang="ru-RU" sz="1500" kern="1200" dirty="0">
            <a:solidFill>
              <a:schemeClr val="tx1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sp:txBody>
      <dsp:txXfrm>
        <a:off x="3050045" y="2539861"/>
        <a:ext cx="2520553" cy="677148"/>
      </dsp:txXfrm>
    </dsp:sp>
    <dsp:sp modelId="{7D5020F6-BC0B-4DEE-A146-47490C4E16A3}">
      <dsp:nvSpPr>
        <dsp:cNvPr id="0" name=""/>
        <dsp:cNvSpPr/>
      </dsp:nvSpPr>
      <dsp:spPr>
        <a:xfrm>
          <a:off x="3050045" y="3386296"/>
          <a:ext cx="2485505" cy="677148"/>
        </a:xfrm>
        <a:prstGeom prst="rect">
          <a:avLst/>
        </a:prstGeom>
        <a:solidFill>
          <a:srgbClr val="FFFF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Движение «ЮНАРМИЯ»</a:t>
          </a:r>
          <a:endParaRPr lang="ru-RU" sz="1500" kern="1200" dirty="0">
            <a:solidFill>
              <a:schemeClr val="tx1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sp:txBody>
      <dsp:txXfrm>
        <a:off x="3050045" y="3386296"/>
        <a:ext cx="2485505" cy="677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4D7057-D210-49B4-9159-337F94359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BA59-4499-41A9-84A6-2BB11A63B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ADCF-B3D3-445E-85B3-9C20C3843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79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28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356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542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055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07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1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20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0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2900" y="274638"/>
            <a:ext cx="1993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9613" y="274638"/>
            <a:ext cx="58308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9C99-8CB7-46AE-A383-EEEACFB15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82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30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42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71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392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34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12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94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9613" y="1600200"/>
            <a:ext cx="3911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3613" y="1600200"/>
            <a:ext cx="39131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C4D7-6CED-489D-84EA-487B81247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859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82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826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60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922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903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346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26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9613" y="1600200"/>
            <a:ext cx="3911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73613" y="1600200"/>
            <a:ext cx="3913187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73613" y="3938588"/>
            <a:ext cx="391318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4B36-A1DC-4DB6-B53E-E41BBCFD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36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77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70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131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097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13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231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12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09613" y="1600200"/>
            <a:ext cx="7977187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A82D-4E54-4E32-8C0A-A8CD888DD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16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82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255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95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101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995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0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EC47-3F1B-4FAC-B335-8D6BA10A6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4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8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75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1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9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6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1B1E-3181-4267-827C-0D9E287D2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61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0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81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35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50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09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50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9613" y="1600200"/>
            <a:ext cx="3911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3613" y="1600200"/>
            <a:ext cx="3913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525F4-8B8C-40B1-93ED-83FD31802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27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20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05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86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4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5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6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35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2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03B5-6778-485F-A347-7674FDFE8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8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46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7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12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50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13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49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7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A323-8AEA-4CC3-A7C4-0BCA992C3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2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8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4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200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13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48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51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1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1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4F61-5414-4A0F-9F04-5A76F179E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9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88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15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938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6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33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2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4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769F-4E64-4CAD-9C82-224F1CEB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25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78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4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595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714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41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6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F4E4-1B38-4487-8021-84DF1A27B53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438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9596-A456-4BBF-82A3-9E047E30871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4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273F-6629-43E1-95F4-03E4B85AF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F725-7403-4CE8-B390-02A0CECB84B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16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59F1-0094-4F1A-9682-8AF1B7F6160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252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0227-C6D5-45FE-8658-44073405B37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50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B1142-98EB-442B-956E-DA24F8AC3B6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67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EEBA-A975-4BEE-93E3-668788D674C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95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7B6D-DAE2-4C0C-930A-EC35CB8B88C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21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E5FC-0288-4268-BA23-3115DBD4110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56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C0BC-31E4-4A4F-83C4-6D504AD37EF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866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BAE23346-9B3B-4DCD-BE2A-40CFCC96C14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65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8F8F8"/>
                </a:solidFill>
                <a:latin typeface="Arial" charset="0"/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ED6FC88-FDFF-4EB2-B8D6-1FCD50A347D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1600200"/>
            <a:ext cx="7977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4275"/>
            <a:ext cx="2133600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6DC125-A84B-4B3E-A886-2E23F7E95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7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/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66ED957-26A1-481C-BAA9-6BE383DC996C}" type="slidenum">
              <a:rPr lang="en-US">
                <a:solidFill>
                  <a:srgbClr val="30311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6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61569" y="1622413"/>
            <a:ext cx="8214418" cy="335280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cap="none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Национальный проект «Образование»: от качества условий к качеству результатов. </a:t>
            </a:r>
            <a:br>
              <a:rPr lang="ru-RU" cap="none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cap="none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направлений проекта на территории МО </a:t>
            </a:r>
            <a:r>
              <a:rPr lang="ru-RU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cap="none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округ</a:t>
            </a:r>
            <a:r>
              <a:rPr lang="ru-RU" sz="4400" cap="none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cap="none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400" cap="none" spc="50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CF63BF-D4D3-45BF-A72D-5DD30D769D2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79600" y="654050"/>
            <a:ext cx="66182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None/>
              <a:defRPr/>
            </a:pPr>
            <a:r>
              <a:rPr lang="ru-RU" sz="2000" b="1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Муниципальный отдел управления образованием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Century Gothic" pitchFamily="34" charset="0"/>
              <a:buNone/>
              <a:defRPr/>
            </a:pPr>
            <a:r>
              <a:rPr lang="ru-RU" sz="2000" b="1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МО Красноуфимский округ</a:t>
            </a:r>
            <a:endParaRPr lang="en-US" sz="2000" b="1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3.3. Рисунки\Картинки\символика\Coat_of_Arms_of_Krasnoufimsky_rayon_(Sverdlovsk_oblast)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087511" y="470648"/>
            <a:ext cx="773003" cy="9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77352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Достижения выпускников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62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6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697" y="0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Высокий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14674"/>
              </p:ext>
            </p:extLst>
          </p:nvPr>
        </p:nvGraphicFramePr>
        <p:xfrm>
          <a:off x="772513" y="1040523"/>
          <a:ext cx="7772397" cy="56555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6839"/>
                <a:gridCol w="4562207"/>
                <a:gridCol w="1100572"/>
                <a:gridCol w="1100572"/>
                <a:gridCol w="662207"/>
              </a:tblGrid>
              <a:tr h="39413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Бугалышская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Криулинская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Крыловская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Натальинская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Нижнеиргинская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Новосельская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Рахмангуловская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Саранинская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74,75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Сарсинская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Тавринская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Чатлыковская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Приданниковская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Ключиковская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Саргаинская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Ювинская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Большетурышская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средние баллы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82" marR="63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65" y="3759773"/>
            <a:ext cx="16827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7456-8C70-4F2D-A968-B7FBA6B776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5400000">
            <a:off x="250996" y="3756676"/>
            <a:ext cx="1703532" cy="164508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gray">
          <a:xfrm>
            <a:off x="294382" y="4385961"/>
            <a:ext cx="163092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МАОУ «</a:t>
            </a:r>
            <a:r>
              <a:rPr lang="ru-RU" sz="1300" b="1" dirty="0" err="1" smtClean="0">
                <a:solidFill>
                  <a:srgbClr val="1C1C1C"/>
                </a:solidFill>
                <a:latin typeface="Verdana"/>
              </a:rPr>
              <a:t>Криулинская</a:t>
            </a: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 СОШ»</a:t>
            </a:r>
            <a:endParaRPr lang="en-US" sz="1300" dirty="0">
              <a:solidFill>
                <a:srgbClr val="1C1C1C"/>
              </a:solidFill>
              <a:latin typeface="Verdan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5400000">
            <a:off x="2140024" y="3786979"/>
            <a:ext cx="1703532" cy="164508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 rot="5400000">
            <a:off x="3923231" y="3788998"/>
            <a:ext cx="1703532" cy="164508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439676" y="1836172"/>
            <a:ext cx="1933422" cy="420304"/>
            <a:chOff x="3969" y="1126"/>
            <a:chExt cx="1502" cy="339"/>
          </a:xfrm>
        </p:grpSpPr>
        <p:sp>
          <p:nvSpPr>
            <p:cNvPr id="18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20" name="Rectangle 22"/>
          <p:cNvSpPr>
            <a:spLocks noChangeArrowheads="1"/>
          </p:cNvSpPr>
          <p:nvPr/>
        </p:nvSpPr>
        <p:spPr bwMode="gray">
          <a:xfrm>
            <a:off x="3498831" y="1775932"/>
            <a:ext cx="18703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1C1C1C"/>
                </a:solidFill>
                <a:latin typeface="Verdana"/>
              </a:rPr>
              <a:t>ОО</a:t>
            </a:r>
            <a:endParaRPr lang="en-US" b="1" dirty="0">
              <a:solidFill>
                <a:srgbClr val="1C1C1C"/>
              </a:solidFill>
              <a:latin typeface="Verdana"/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gray">
          <a:xfrm flipV="1">
            <a:off x="3630780" y="2624915"/>
            <a:ext cx="1606465" cy="107121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 rot="5400000">
            <a:off x="7362297" y="3788998"/>
            <a:ext cx="1703532" cy="164508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gray">
          <a:xfrm>
            <a:off x="2127846" y="4403725"/>
            <a:ext cx="1744516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МАОУ «</a:t>
            </a:r>
            <a:r>
              <a:rPr lang="ru-RU" sz="1300" b="1" dirty="0" err="1" smtClean="0">
                <a:solidFill>
                  <a:srgbClr val="1C1C1C"/>
                </a:solidFill>
                <a:latin typeface="Verdana"/>
              </a:rPr>
              <a:t>Натальинская</a:t>
            </a: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 СОШ»</a:t>
            </a:r>
            <a:endParaRPr lang="en-US" sz="1300" dirty="0">
              <a:solidFill>
                <a:srgbClr val="1C1C1C"/>
              </a:solidFill>
              <a:latin typeface="Verdana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3909735" y="4403725"/>
            <a:ext cx="163092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МКОУ «</a:t>
            </a:r>
            <a:r>
              <a:rPr lang="ru-RU" sz="1300" b="1" dirty="0" err="1" smtClean="0">
                <a:solidFill>
                  <a:srgbClr val="1C1C1C"/>
                </a:solidFill>
                <a:latin typeface="Verdana"/>
              </a:rPr>
              <a:t>Рахмангуловская</a:t>
            </a: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 СОШ»</a:t>
            </a:r>
            <a:endParaRPr lang="en-US" sz="1300" dirty="0">
              <a:solidFill>
                <a:srgbClr val="1C1C1C"/>
              </a:solidFill>
              <a:latin typeface="Verdana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gray">
          <a:xfrm>
            <a:off x="7354921" y="4491392"/>
            <a:ext cx="1745889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МКОУ «</a:t>
            </a:r>
            <a:r>
              <a:rPr lang="ru-RU" sz="1300" b="1" dirty="0" err="1" smtClean="0">
                <a:solidFill>
                  <a:srgbClr val="1C1C1C"/>
                </a:solidFill>
                <a:latin typeface="Verdana"/>
              </a:rPr>
              <a:t>Ключиковская</a:t>
            </a:r>
            <a:r>
              <a:rPr lang="ru-RU" sz="1300" b="1" dirty="0" smtClean="0">
                <a:solidFill>
                  <a:srgbClr val="1C1C1C"/>
                </a:solidFill>
                <a:latin typeface="Verdana"/>
              </a:rPr>
              <a:t>  СОШ»</a:t>
            </a:r>
            <a:endParaRPr lang="en-US" sz="1300" dirty="0">
              <a:solidFill>
                <a:srgbClr val="1C1C1C"/>
              </a:solidFill>
              <a:latin typeface="Verdana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9274" y="204951"/>
            <a:ext cx="8064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Средний балл выше, чем по муниципалитету</a:t>
            </a:r>
            <a:endParaRPr lang="ru-RU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65" y="4433454"/>
            <a:ext cx="1627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27"/>
          <p:cNvSpPr>
            <a:spLocks noChangeArrowheads="1"/>
          </p:cNvSpPr>
          <p:nvPr/>
        </p:nvSpPr>
        <p:spPr bwMode="gray">
          <a:xfrm flipV="1">
            <a:off x="1333986" y="2624914"/>
            <a:ext cx="1606465" cy="107121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9DD9"/>
              </a:gs>
              <a:gs pos="100000">
                <a:srgbClr val="009DD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gray">
          <a:xfrm flipV="1">
            <a:off x="5785057" y="2594090"/>
            <a:ext cx="1606465" cy="107121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2D700"/>
              </a:gs>
              <a:gs pos="100000">
                <a:srgbClr val="E2D70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40" name="Прямая соединительная линия 39"/>
          <p:cNvCxnSpPr>
            <a:stCxn id="18" idx="1"/>
          </p:cNvCxnSpPr>
          <p:nvPr/>
        </p:nvCxnSpPr>
        <p:spPr>
          <a:xfrm flipH="1">
            <a:off x="3000104" y="2046324"/>
            <a:ext cx="439572" cy="35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0" idx="3"/>
          </p:cNvCxnSpPr>
          <p:nvPr/>
        </p:nvCxnSpPr>
        <p:spPr>
          <a:xfrm>
            <a:off x="5369195" y="1960598"/>
            <a:ext cx="415862" cy="435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2"/>
          </p:cNvCxnSpPr>
          <p:nvPr/>
        </p:nvCxnSpPr>
        <p:spPr>
          <a:xfrm>
            <a:off x="4406387" y="2256476"/>
            <a:ext cx="0" cy="337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узел 46"/>
          <p:cNvSpPr/>
          <p:nvPr/>
        </p:nvSpPr>
        <p:spPr>
          <a:xfrm>
            <a:off x="874162" y="3875007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2771504" y="38750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4535130" y="390319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6192958" y="390319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52" y="3904948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3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28" y="0"/>
            <a:ext cx="8292661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Математика база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89720"/>
              </p:ext>
            </p:extLst>
          </p:nvPr>
        </p:nvGraphicFramePr>
        <p:xfrm>
          <a:off x="599089" y="1203069"/>
          <a:ext cx="7993118" cy="4898181"/>
        </p:xfrm>
        <a:graphic>
          <a:graphicData uri="http://schemas.openxmlformats.org/drawingml/2006/table">
            <a:tbl>
              <a:tblPr firstRow="1" firstCol="1" bandRow="1"/>
              <a:tblGrid>
                <a:gridCol w="516666"/>
                <a:gridCol w="4502841"/>
                <a:gridCol w="1111858"/>
                <a:gridCol w="1111858"/>
                <a:gridCol w="749895"/>
              </a:tblGrid>
              <a:tr h="25779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отметка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Бугалышская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Криулинская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Крыловская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Натальинская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Нижнеиргинская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Новосельская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Рахмангуловская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Саранинская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Сарсинская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Тавринская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Чатлыковская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Приданниковская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Ключиковская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Саргаинская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Ювинская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Большетурышская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отметка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Математика </a:t>
            </a:r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профиль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02294"/>
              </p:ext>
            </p:extLst>
          </p:nvPr>
        </p:nvGraphicFramePr>
        <p:xfrm>
          <a:off x="583489" y="1423783"/>
          <a:ext cx="7977187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520097"/>
                <a:gridCol w="4570944"/>
                <a:gridCol w="1156692"/>
                <a:gridCol w="1155097"/>
                <a:gridCol w="574357"/>
              </a:tblGrid>
              <a:tr h="1778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Криулинская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Натальинская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Нижнеиргинская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Новосельская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Рахмангуловская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Саранинская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Сарсинская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Тавринская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Приданниковская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Чатлыковская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Бугалышская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Ювинская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Саргаинская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Ключиковская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Большетурышская СОШ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593" name="Group 25"/>
          <p:cNvGrpSpPr>
            <a:grpSpLocks/>
          </p:cNvGrpSpPr>
          <p:nvPr/>
        </p:nvGrpSpPr>
        <p:grpSpPr bwMode="auto">
          <a:xfrm>
            <a:off x="2286000" y="1485900"/>
            <a:ext cx="4800599" cy="4724400"/>
            <a:chOff x="1488" y="960"/>
            <a:chExt cx="2928" cy="2880"/>
          </a:xfrm>
        </p:grpSpPr>
        <p:grpSp>
          <p:nvGrpSpPr>
            <p:cNvPr id="493594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93595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93596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597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598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599" name="Text Box 31"/>
              <p:cNvSpPr txBox="1">
                <a:spLocks noChangeArrowheads="1"/>
              </p:cNvSpPr>
              <p:nvPr/>
            </p:nvSpPr>
            <p:spPr bwMode="gray">
              <a:xfrm>
                <a:off x="2512" y="1272"/>
                <a:ext cx="891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Информатика </a:t>
                </a:r>
              </a:p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и ИКТ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93600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493601" name="Group 33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93602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03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04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605" name="Text Box 37"/>
              <p:cNvSpPr txBox="1">
                <a:spLocks noChangeArrowheads="1"/>
              </p:cNvSpPr>
              <p:nvPr/>
            </p:nvSpPr>
            <p:spPr bwMode="gray">
              <a:xfrm>
                <a:off x="1787" y="1771"/>
                <a:ext cx="569" cy="1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История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93606" name="Group 38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493607" name="Group 39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493608" name="AutoShape 4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09" name="AutoShape 4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10" name="AutoShape 4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66CC">
                        <a:gamma/>
                        <a:shade val="46275"/>
                        <a:invGamma/>
                      </a:srgbClr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611" name="Text Box 43"/>
              <p:cNvSpPr txBox="1">
                <a:spLocks noChangeArrowheads="1"/>
              </p:cNvSpPr>
              <p:nvPr/>
            </p:nvSpPr>
            <p:spPr bwMode="gray">
              <a:xfrm>
                <a:off x="2566" y="2269"/>
                <a:ext cx="786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Английский </a:t>
                </a:r>
              </a:p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язык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93612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493613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493614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15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16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617" name="Text Box 49"/>
              <p:cNvSpPr txBox="1">
                <a:spLocks noChangeArrowheads="1"/>
              </p:cNvSpPr>
              <p:nvPr/>
            </p:nvSpPr>
            <p:spPr bwMode="gray">
              <a:xfrm>
                <a:off x="3459" y="1788"/>
                <a:ext cx="732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Биология и</a:t>
                </a:r>
              </a:p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 химия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93618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493619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493620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21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22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623" name="Text Box 55"/>
              <p:cNvSpPr txBox="1">
                <a:spLocks noChangeArrowheads="1"/>
              </p:cNvSpPr>
              <p:nvPr/>
            </p:nvSpPr>
            <p:spPr bwMode="gray">
              <a:xfrm>
                <a:off x="3324" y="2744"/>
                <a:ext cx="1039" cy="1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Обществознание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93624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493625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493626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27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28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629" name="Text Box 61"/>
              <p:cNvSpPr txBox="1">
                <a:spLocks noChangeArrowheads="1"/>
              </p:cNvSpPr>
              <p:nvPr/>
            </p:nvSpPr>
            <p:spPr bwMode="gray">
              <a:xfrm>
                <a:off x="1742" y="2711"/>
                <a:ext cx="696" cy="1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География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493630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493631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493632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33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93634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93635" name="Text Box 67"/>
              <p:cNvSpPr txBox="1">
                <a:spLocks noChangeArrowheads="1"/>
              </p:cNvSpPr>
              <p:nvPr/>
            </p:nvSpPr>
            <p:spPr bwMode="gray">
              <a:xfrm>
                <a:off x="2681" y="3202"/>
                <a:ext cx="512" cy="1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FFFFFF"/>
                    </a:solidFill>
                    <a:latin typeface="Arial" charset="0"/>
                  </a:rPr>
                  <a:t>Физика</a:t>
                </a:r>
                <a:endParaRPr lang="en-US" sz="14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8301" y="109030"/>
            <a:ext cx="7772400" cy="1470025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Предметы по выбору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9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1" name="Freeform 7"/>
          <p:cNvSpPr>
            <a:spLocks/>
          </p:cNvSpPr>
          <p:nvPr/>
        </p:nvSpPr>
        <p:spPr bwMode="gray">
          <a:xfrm>
            <a:off x="1582738" y="2397125"/>
            <a:ext cx="7016750" cy="3106738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14" name="AutoShape 10"/>
          <p:cNvSpPr>
            <a:spLocks noChangeArrowheads="1"/>
          </p:cNvSpPr>
          <p:nvPr/>
        </p:nvSpPr>
        <p:spPr bwMode="gray">
          <a:xfrm>
            <a:off x="2603500" y="2728913"/>
            <a:ext cx="214313" cy="131762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15" name="AutoShape 11"/>
          <p:cNvSpPr>
            <a:spLocks noChangeArrowheads="1"/>
          </p:cNvSpPr>
          <p:nvPr/>
        </p:nvSpPr>
        <p:spPr bwMode="gray">
          <a:xfrm>
            <a:off x="3462338" y="3041650"/>
            <a:ext cx="250825" cy="182563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16" name="AutoShape 12"/>
          <p:cNvSpPr>
            <a:spLocks noChangeArrowheads="1"/>
          </p:cNvSpPr>
          <p:nvPr/>
        </p:nvSpPr>
        <p:spPr bwMode="gray">
          <a:xfrm>
            <a:off x="4397375" y="3343275"/>
            <a:ext cx="341313" cy="2905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18" name="AutoShape 14"/>
          <p:cNvSpPr>
            <a:spLocks noChangeArrowheads="1"/>
          </p:cNvSpPr>
          <p:nvPr/>
        </p:nvSpPr>
        <p:spPr bwMode="gray">
          <a:xfrm>
            <a:off x="6646863" y="3965575"/>
            <a:ext cx="536575" cy="647700"/>
          </a:xfrm>
          <a:prstGeom prst="can">
            <a:avLst>
              <a:gd name="adj" fmla="val 21420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19" name="AutoShape 15"/>
          <p:cNvSpPr>
            <a:spLocks noChangeArrowheads="1"/>
          </p:cNvSpPr>
          <p:nvPr/>
        </p:nvSpPr>
        <p:spPr bwMode="gray">
          <a:xfrm>
            <a:off x="5495925" y="3705225"/>
            <a:ext cx="422275" cy="404813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black">
          <a:xfrm>
            <a:off x="2042702" y="2000440"/>
            <a:ext cx="11219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en-US" b="1" dirty="0" smtClean="0">
                <a:solidFill>
                  <a:srgbClr val="30311D"/>
                </a:solidFill>
                <a:latin typeface="Arial" charset="0"/>
              </a:rPr>
              <a:t> </a:t>
            </a:r>
            <a:endParaRPr lang="en-US" b="1" dirty="0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black">
          <a:xfrm>
            <a:off x="3165366" y="2105025"/>
            <a:ext cx="10263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en-US" b="1" dirty="0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black">
          <a:xfrm>
            <a:off x="4132263" y="2108200"/>
            <a:ext cx="866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en-US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3031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23" name="Text Box 19"/>
          <p:cNvSpPr txBox="1">
            <a:spLocks noChangeArrowheads="1"/>
          </p:cNvSpPr>
          <p:nvPr/>
        </p:nvSpPr>
        <p:spPr bwMode="black">
          <a:xfrm>
            <a:off x="5111750" y="2073959"/>
            <a:ext cx="11906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en-US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0311D"/>
                </a:solidFill>
                <a:latin typeface="Arial" charset="0"/>
              </a:rPr>
              <a:t>4</a:t>
            </a:r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black">
          <a:xfrm>
            <a:off x="6454774" y="2061897"/>
            <a:ext cx="21447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en-US" b="1" dirty="0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27" name="Text Box 23"/>
          <p:cNvSpPr txBox="1">
            <a:spLocks noChangeArrowheads="1"/>
          </p:cNvSpPr>
          <p:nvPr/>
        </p:nvSpPr>
        <p:spPr bwMode="gray">
          <a:xfrm>
            <a:off x="551656" y="2996268"/>
            <a:ext cx="22653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Тавринская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Ключиковская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en-US" sz="1400" b="1" dirty="0">
              <a:solidFill>
                <a:srgbClr val="3031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28" name="Text Box 24"/>
          <p:cNvSpPr txBox="1">
            <a:spLocks noChangeArrowheads="1"/>
          </p:cNvSpPr>
          <p:nvPr/>
        </p:nvSpPr>
        <p:spPr bwMode="gray">
          <a:xfrm>
            <a:off x="1684338" y="3519488"/>
            <a:ext cx="24050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en-US" sz="1400" b="1" dirty="0">
              <a:solidFill>
                <a:srgbClr val="3031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29" name="Text Box 25"/>
          <p:cNvSpPr txBox="1">
            <a:spLocks noChangeArrowheads="1"/>
          </p:cNvSpPr>
          <p:nvPr/>
        </p:nvSpPr>
        <p:spPr bwMode="gray">
          <a:xfrm>
            <a:off x="2579688" y="4057650"/>
            <a:ext cx="24066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Тавринская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en-US" sz="1400" b="1" dirty="0">
              <a:solidFill>
                <a:srgbClr val="3031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30" name="Text Box 26"/>
          <p:cNvSpPr txBox="1">
            <a:spLocks noChangeArrowheads="1"/>
          </p:cNvSpPr>
          <p:nvPr/>
        </p:nvSpPr>
        <p:spPr bwMode="gray">
          <a:xfrm>
            <a:off x="772045" y="4594225"/>
            <a:ext cx="42296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Рахмангуловская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Чатлыковская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en-US" sz="1400" b="1" dirty="0">
              <a:solidFill>
                <a:srgbClr val="3031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31" name="Text Box 27"/>
          <p:cNvSpPr txBox="1">
            <a:spLocks noChangeArrowheads="1"/>
          </p:cNvSpPr>
          <p:nvPr/>
        </p:nvSpPr>
        <p:spPr bwMode="gray">
          <a:xfrm>
            <a:off x="2579688" y="5214938"/>
            <a:ext cx="444817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Криулинская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Рахмангуловская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Тавринская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 </a:t>
            </a:r>
            <a:r>
              <a:rPr lang="ru-RU" sz="1400" b="1" dirty="0" err="1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Приданниковская</a:t>
            </a:r>
            <a:r>
              <a:rPr lang="ru-RU" sz="1400" b="1" dirty="0" smtClean="0">
                <a:solidFill>
                  <a:srgbClr val="3031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en-US" sz="1400" b="1" dirty="0">
              <a:solidFill>
                <a:srgbClr val="3031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1132" name="AutoShape 28"/>
          <p:cNvCxnSpPr>
            <a:cxnSpLocks noChangeShapeType="1"/>
            <a:stCxn id="431114" idx="3"/>
            <a:endCxn id="431127" idx="0"/>
          </p:cNvCxnSpPr>
          <p:nvPr/>
        </p:nvCxnSpPr>
        <p:spPr bwMode="gray">
          <a:xfrm rot="5400000">
            <a:off x="2129702" y="2415312"/>
            <a:ext cx="135593" cy="10263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3" name="AutoShape 29"/>
          <p:cNvCxnSpPr>
            <a:cxnSpLocks noChangeShapeType="1"/>
            <a:stCxn id="431115" idx="3"/>
            <a:endCxn id="431128" idx="0"/>
          </p:cNvCxnSpPr>
          <p:nvPr/>
        </p:nvCxnSpPr>
        <p:spPr bwMode="gray">
          <a:xfrm rot="5400000">
            <a:off x="3089673" y="3021409"/>
            <a:ext cx="295275" cy="70088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4" name="AutoShape 30"/>
          <p:cNvCxnSpPr>
            <a:cxnSpLocks noChangeShapeType="1"/>
            <a:stCxn id="431116" idx="3"/>
            <a:endCxn id="431129" idx="0"/>
          </p:cNvCxnSpPr>
          <p:nvPr/>
        </p:nvCxnSpPr>
        <p:spPr bwMode="gray">
          <a:xfrm rot="5400000">
            <a:off x="3963592" y="3453210"/>
            <a:ext cx="423862" cy="7850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5" name="AutoShape 31"/>
          <p:cNvCxnSpPr>
            <a:cxnSpLocks noChangeShapeType="1"/>
            <a:stCxn id="431119" idx="3"/>
            <a:endCxn id="431130" idx="0"/>
          </p:cNvCxnSpPr>
          <p:nvPr/>
        </p:nvCxnSpPr>
        <p:spPr bwMode="gray">
          <a:xfrm rot="5400000">
            <a:off x="4054873" y="2942034"/>
            <a:ext cx="484187" cy="28201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6" name="AutoShape 32"/>
          <p:cNvCxnSpPr>
            <a:cxnSpLocks noChangeShapeType="1"/>
            <a:stCxn id="431118" idx="3"/>
            <a:endCxn id="431131" idx="0"/>
          </p:cNvCxnSpPr>
          <p:nvPr/>
        </p:nvCxnSpPr>
        <p:spPr bwMode="gray">
          <a:xfrm rot="5400000">
            <a:off x="5558633" y="3858419"/>
            <a:ext cx="601663" cy="2111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431137" name="AutoShape 33"/>
          <p:cNvSpPr>
            <a:spLocks noChangeArrowheads="1"/>
          </p:cNvSpPr>
          <p:nvPr/>
        </p:nvSpPr>
        <p:spPr bwMode="gray">
          <a:xfrm>
            <a:off x="6646863" y="2441575"/>
            <a:ext cx="536575" cy="1639888"/>
          </a:xfrm>
          <a:prstGeom prst="can">
            <a:avLst>
              <a:gd name="adj" fmla="val 27945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38" name="AutoShape 34"/>
          <p:cNvSpPr>
            <a:spLocks noChangeArrowheads="1"/>
          </p:cNvSpPr>
          <p:nvPr/>
        </p:nvSpPr>
        <p:spPr bwMode="gray">
          <a:xfrm>
            <a:off x="5495925" y="2438400"/>
            <a:ext cx="422275" cy="1358900"/>
          </a:xfrm>
          <a:prstGeom prst="can">
            <a:avLst>
              <a:gd name="adj" fmla="val 27398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39" name="AutoShape 35"/>
          <p:cNvSpPr>
            <a:spLocks noChangeArrowheads="1"/>
          </p:cNvSpPr>
          <p:nvPr/>
        </p:nvSpPr>
        <p:spPr bwMode="gray">
          <a:xfrm>
            <a:off x="4397375" y="2435225"/>
            <a:ext cx="341313" cy="996950"/>
          </a:xfrm>
          <a:prstGeom prst="can">
            <a:avLst>
              <a:gd name="adj" fmla="val 28209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40" name="AutoShape 36"/>
          <p:cNvSpPr>
            <a:spLocks noChangeArrowheads="1"/>
          </p:cNvSpPr>
          <p:nvPr/>
        </p:nvSpPr>
        <p:spPr bwMode="gray">
          <a:xfrm>
            <a:off x="3462338" y="2441575"/>
            <a:ext cx="250825" cy="654050"/>
          </a:xfrm>
          <a:prstGeom prst="can">
            <a:avLst>
              <a:gd name="adj" fmla="val 23806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41" name="AutoShape 37"/>
          <p:cNvSpPr>
            <a:spLocks noChangeArrowheads="1"/>
          </p:cNvSpPr>
          <p:nvPr/>
        </p:nvSpPr>
        <p:spPr bwMode="gray">
          <a:xfrm>
            <a:off x="2603500" y="2443163"/>
            <a:ext cx="214313" cy="339725"/>
          </a:xfrm>
          <a:prstGeom prst="can">
            <a:avLst>
              <a:gd name="adj" fmla="val 26911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114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048544" y="207032"/>
            <a:ext cx="7772400" cy="1470025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Выше среднего балла по муниципалитету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77352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ГИА ОГЭ - 2019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>
                <a:solidFill>
                  <a:srgbClr val="808080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808080"/>
              </a:solidFill>
            </a:endParaRP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676933"/>
              </p:ext>
            </p:extLst>
          </p:nvPr>
        </p:nvGraphicFramePr>
        <p:xfrm>
          <a:off x="495300" y="16478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0035" y="0"/>
            <a:ext cx="7772400" cy="1470025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Предметы по выбору</a:t>
            </a:r>
            <a:endParaRPr lang="en-US" dirty="0"/>
          </a:p>
        </p:txBody>
      </p:sp>
      <p:pic>
        <p:nvPicPr>
          <p:cNvPr id="483370" name="Picture 4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495800"/>
            <a:ext cx="1620838" cy="544513"/>
          </a:xfrm>
          <a:prstGeom prst="rect">
            <a:avLst/>
          </a:prstGeom>
          <a:noFill/>
        </p:spPr>
      </p:pic>
      <p:pic>
        <p:nvPicPr>
          <p:cNvPr id="483371" name="Picture 4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6172200"/>
            <a:ext cx="2038350" cy="685800"/>
          </a:xfrm>
          <a:prstGeom prst="rect">
            <a:avLst/>
          </a:prstGeom>
          <a:noFill/>
        </p:spPr>
      </p:pic>
      <p:pic>
        <p:nvPicPr>
          <p:cNvPr id="483372" name="Picture 4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50" y="3867150"/>
            <a:ext cx="1276350" cy="428625"/>
          </a:xfrm>
          <a:prstGeom prst="rect">
            <a:avLst/>
          </a:prstGeom>
          <a:noFill/>
        </p:spPr>
      </p:pic>
      <p:pic>
        <p:nvPicPr>
          <p:cNvPr id="483373" name="Picture 4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704850" cy="238125"/>
          </a:xfrm>
          <a:prstGeom prst="rect">
            <a:avLst/>
          </a:prstGeom>
          <a:noFill/>
        </p:spPr>
      </p:pic>
      <p:sp>
        <p:nvSpPr>
          <p:cNvPr id="483374" name="Rectangle 46"/>
          <p:cNvSpPr>
            <a:spLocks noChangeArrowheads="1"/>
          </p:cNvSpPr>
          <p:nvPr/>
        </p:nvSpPr>
        <p:spPr bwMode="gray">
          <a:xfrm rot="13770025">
            <a:off x="4997450" y="3798888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3375" name="Rectangle 47"/>
          <p:cNvSpPr>
            <a:spLocks noChangeArrowheads="1"/>
          </p:cNvSpPr>
          <p:nvPr/>
        </p:nvSpPr>
        <p:spPr bwMode="gray">
          <a:xfrm rot="-743917">
            <a:off x="2743200" y="3276600"/>
            <a:ext cx="1146175" cy="198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48627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3376" name="Rectangle 48"/>
          <p:cNvSpPr>
            <a:spLocks noChangeArrowheads="1"/>
          </p:cNvSpPr>
          <p:nvPr/>
        </p:nvSpPr>
        <p:spPr bwMode="gray">
          <a:xfrm rot="-3205350">
            <a:off x="5066507" y="2172493"/>
            <a:ext cx="685800" cy="15081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0196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grpSp>
        <p:nvGrpSpPr>
          <p:cNvPr id="483377" name="Group 49"/>
          <p:cNvGrpSpPr>
            <a:grpSpLocks/>
          </p:cNvGrpSpPr>
          <p:nvPr/>
        </p:nvGrpSpPr>
        <p:grpSpPr bwMode="auto">
          <a:xfrm>
            <a:off x="3786189" y="2057400"/>
            <a:ext cx="1852613" cy="1828800"/>
            <a:chOff x="2385" y="1488"/>
            <a:chExt cx="1167" cy="1152"/>
          </a:xfrm>
        </p:grpSpPr>
        <p:grpSp>
          <p:nvGrpSpPr>
            <p:cNvPr id="483378" name="Group 50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483379" name="Oval 5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3380" name="Freeform 5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83381" name="Text Box 53"/>
            <p:cNvSpPr txBox="1">
              <a:spLocks noChangeArrowheads="1"/>
            </p:cNvSpPr>
            <p:nvPr/>
          </p:nvSpPr>
          <p:spPr bwMode="gray">
            <a:xfrm>
              <a:off x="2385" y="1989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География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83382" name="Group 54"/>
          <p:cNvGrpSpPr>
            <a:grpSpLocks/>
          </p:cNvGrpSpPr>
          <p:nvPr/>
        </p:nvGrpSpPr>
        <p:grpSpPr bwMode="auto">
          <a:xfrm>
            <a:off x="5334000" y="1143000"/>
            <a:ext cx="990600" cy="990600"/>
            <a:chOff x="3600" y="960"/>
            <a:chExt cx="624" cy="624"/>
          </a:xfrm>
        </p:grpSpPr>
        <p:grpSp>
          <p:nvGrpSpPr>
            <p:cNvPr id="483383" name="Group 55"/>
            <p:cNvGrpSpPr>
              <a:grpSpLocks/>
            </p:cNvGrpSpPr>
            <p:nvPr/>
          </p:nvGrpSpPr>
          <p:grpSpPr bwMode="auto">
            <a:xfrm>
              <a:off x="3600" y="960"/>
              <a:ext cx="624" cy="624"/>
              <a:chOff x="2016" y="1920"/>
              <a:chExt cx="1680" cy="1680"/>
            </a:xfrm>
          </p:grpSpPr>
          <p:sp>
            <p:nvSpPr>
              <p:cNvPr id="483384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3385" name="Freeform 5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83386" name="Text Box 58"/>
            <p:cNvSpPr txBox="1">
              <a:spLocks noChangeArrowheads="1"/>
            </p:cNvSpPr>
            <p:nvPr/>
          </p:nvSpPr>
          <p:spPr bwMode="gray">
            <a:xfrm>
              <a:off x="3641" y="1200"/>
              <a:ext cx="56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Биология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3387" name="Group 59"/>
          <p:cNvGrpSpPr>
            <a:grpSpLocks/>
          </p:cNvGrpSpPr>
          <p:nvPr/>
        </p:nvGrpSpPr>
        <p:grpSpPr bwMode="auto">
          <a:xfrm>
            <a:off x="1295400" y="2438400"/>
            <a:ext cx="1981200" cy="2057400"/>
            <a:chOff x="624" y="1584"/>
            <a:chExt cx="1248" cy="1296"/>
          </a:xfrm>
        </p:grpSpPr>
        <p:grpSp>
          <p:nvGrpSpPr>
            <p:cNvPr id="483388" name="Group 60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483389" name="Oval 6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3390" name="Freeform 6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83391" name="Text Box 63"/>
            <p:cNvSpPr txBox="1">
              <a:spLocks noChangeArrowheads="1"/>
            </p:cNvSpPr>
            <p:nvPr/>
          </p:nvSpPr>
          <p:spPr bwMode="gray">
            <a:xfrm>
              <a:off x="628" y="2160"/>
              <a:ext cx="1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Обществознание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3392" name="Group 64"/>
          <p:cNvGrpSpPr>
            <a:grpSpLocks/>
          </p:cNvGrpSpPr>
          <p:nvPr/>
        </p:nvGrpSpPr>
        <p:grpSpPr bwMode="auto">
          <a:xfrm>
            <a:off x="5334005" y="3962400"/>
            <a:ext cx="2314577" cy="2286000"/>
            <a:chOff x="3360" y="2688"/>
            <a:chExt cx="1458" cy="1440"/>
          </a:xfrm>
        </p:grpSpPr>
        <p:grpSp>
          <p:nvGrpSpPr>
            <p:cNvPr id="483393" name="Group 65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483394" name="Oval 6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3395" name="Freeform 6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83396" name="Text Box 68"/>
            <p:cNvSpPr txBox="1">
              <a:spLocks noChangeArrowheads="1"/>
            </p:cNvSpPr>
            <p:nvPr/>
          </p:nvSpPr>
          <p:spPr bwMode="gray">
            <a:xfrm>
              <a:off x="3418" y="3195"/>
              <a:ext cx="140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Информатика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ИКТ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46"/>
          <p:cNvSpPr>
            <a:spLocks noChangeArrowheads="1"/>
          </p:cNvSpPr>
          <p:nvPr/>
        </p:nvSpPr>
        <p:spPr bwMode="gray">
          <a:xfrm rot="13770025">
            <a:off x="5149850" y="3951288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Качество образования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610759" y="1985509"/>
            <a:ext cx="484632" cy="978408"/>
          </a:xfrm>
          <a:prstGeom prst="up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2018"/>
              </p:ext>
            </p:extLst>
          </p:nvPr>
        </p:nvGraphicFramePr>
        <p:xfrm>
          <a:off x="1294508" y="1796568"/>
          <a:ext cx="6625616" cy="39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808"/>
                <a:gridCol w="3312808"/>
              </a:tblGrid>
              <a:tr h="82052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52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52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625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ИКТ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верх 6"/>
          <p:cNvSpPr/>
          <p:nvPr/>
        </p:nvSpPr>
        <p:spPr>
          <a:xfrm rot="10800000">
            <a:off x="8126811" y="1985509"/>
            <a:ext cx="484632" cy="978408"/>
          </a:xfrm>
          <a:prstGeom prst="up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Национальный проект «Образование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6" y="2270235"/>
            <a:ext cx="4156103" cy="38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3" y="347225"/>
            <a:ext cx="8292661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«За особые успехи в учении»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5844" name="Picture 4" descr="https://s-kotly.kngcit.ru/images/novosti/med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" y="428626"/>
            <a:ext cx="2578101" cy="14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Z:\Гибадуллина Н.А\АВГУСТОВСКИЕ\2019\фото на августовскую\Медалисты\курбан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r="24428" b="59567"/>
          <a:stretch/>
        </p:blipFill>
        <p:spPr bwMode="auto">
          <a:xfrm>
            <a:off x="843825" y="1986100"/>
            <a:ext cx="1966050" cy="243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9611" y="2103003"/>
            <a:ext cx="4503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Курбанов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Сухраб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Хусайнович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Тавринская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6" name="Picture 6" descr="Z:\Гибадуллина Н.А\АВГУСТОВСКИЕ\2019\фото на августовскую\Медалисты\Губин Кирил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b="63547"/>
          <a:stretch/>
        </p:blipFill>
        <p:spPr bwMode="auto">
          <a:xfrm>
            <a:off x="6542526" y="3201839"/>
            <a:ext cx="1800226" cy="2595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4851" y="5103378"/>
            <a:ext cx="4610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Губин Кирилл Андреевич,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Приданниковская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Результаты ГИА - 2019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40891"/>
              </p:ext>
            </p:extLst>
          </p:nvPr>
        </p:nvGraphicFramePr>
        <p:xfrm>
          <a:off x="614363" y="1693704"/>
          <a:ext cx="8043862" cy="3849846"/>
        </p:xfrm>
        <a:graphic>
          <a:graphicData uri="http://schemas.openxmlformats.org/drawingml/2006/table">
            <a:tbl>
              <a:tblPr firstRow="1" firstCol="1" bandRow="1"/>
              <a:tblGrid>
                <a:gridCol w="316928"/>
                <a:gridCol w="1283800"/>
                <a:gridCol w="1632904"/>
                <a:gridCol w="435978"/>
                <a:gridCol w="437586"/>
                <a:gridCol w="437586"/>
                <a:gridCol w="437586"/>
                <a:gridCol w="437586"/>
                <a:gridCol w="437586"/>
                <a:gridCol w="437586"/>
                <a:gridCol w="439195"/>
                <a:gridCol w="439195"/>
                <a:gridCol w="439195"/>
                <a:gridCol w="431151"/>
              </a:tblGrid>
              <a:tr h="191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 и ИКТ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Иностранный язык (наивысший балл)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Курбанов Сухраб Хусайнович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МАОУ «Тавринская СОШ»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Губин Кирилл Андреевич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МАОУ "Приданниковская СОШ"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" marR="1143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Федеральный </a:t>
            </a:r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проект 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«Успех каждого ребенка»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7890" name="Picture 2" descr="https://xn--09-vlcpv.xn--p1ai/upload/iblock/b98/b983de9feae1612b99a18f868c90ad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0142"/>
          <a:stretch/>
        </p:blipFill>
        <p:spPr bwMode="auto">
          <a:xfrm>
            <a:off x="1800225" y="2466974"/>
            <a:ext cx="536009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Охват дополнительным образованием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425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9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369888"/>
            <a:ext cx="7772400" cy="1143000"/>
          </a:xfrm>
        </p:spPr>
        <p:txBody>
          <a:bodyPr/>
          <a:lstStyle/>
          <a:p>
            <a:r>
              <a:rPr lang="ru-RU" sz="36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Финансирование дополнительного образования</a:t>
            </a:r>
            <a:endParaRPr lang="ru-RU" sz="3600" dirty="0"/>
          </a:p>
        </p:txBody>
      </p:sp>
      <p:pic>
        <p:nvPicPr>
          <p:cNvPr id="40962" name="Picture 2" descr="C:\Users\User\Desktop\ДЛЯ АВГУСТОВСКОЙ 2019\Сертификат_page-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3"/>
          <a:stretch/>
        </p:blipFill>
        <p:spPr bwMode="auto">
          <a:xfrm>
            <a:off x="676275" y="1847850"/>
            <a:ext cx="35433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User\Desktop\ДЛЯ АВГУСТОВСКОЙ 2019\Сертификат_page-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/>
          <a:stretch/>
        </p:blipFill>
        <p:spPr bwMode="auto">
          <a:xfrm>
            <a:off x="676275" y="4061324"/>
            <a:ext cx="3543300" cy="20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Users\User\Desktop\ДЛЯ АВГУСТОВСКОЙ 2019\ilovepdf_pages-to-jpg\¦Я¦-¦-TПTВ¦¦¦- ¦Ю¦д¦Ф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62" y="1847851"/>
            <a:ext cx="3074288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>
                <a:solidFill>
                  <a:srgbClr val="808080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808080"/>
              </a:solidFill>
            </a:endParaRPr>
          </a:p>
        </p:txBody>
      </p:sp>
      <p:pic>
        <p:nvPicPr>
          <p:cNvPr id="38914" name="Picture 2" descr="Z:\Гибадуллина Н.А\АВГУСТОВСКИЕ\2019\фото на августовскую\открытие базовой площад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2095498"/>
            <a:ext cx="407670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Z:\Гибадуллина Н.А\АВГУСТОВСКИЕ\2019\фото на августовскую\перерезание-ленты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3409946"/>
            <a:ext cx="4133851" cy="310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4825" y="550863"/>
            <a:ext cx="8334375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Открытие базовой площадки Дворца молодежи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Z:\Гибадуллина Н.А\АВГУСТОВСКИЕ\2019\МАОУ Бугалышская СОШ ФОТО на 26.08.2019\МАОУ Бугалышская СОШ ФОТО на 26.08.2019\Папка 3. Помещения для размещения зоны 1\Маркерная и грифельная дос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8" b="32417"/>
          <a:stretch/>
        </p:blipFill>
        <p:spPr bwMode="auto">
          <a:xfrm>
            <a:off x="6097785" y="4857750"/>
            <a:ext cx="286524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617538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Центр цифрового и гуманитарного профилей «Точка роста»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41986" name="Picture 2" descr="C:\Users\User\Desktop\ДЛЯ АВГУСТОВСКОЙ 2019\600x480-rost.98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17301" r="14957" b="18061"/>
          <a:stretch/>
        </p:blipFill>
        <p:spPr bwMode="auto">
          <a:xfrm>
            <a:off x="657224" y="2238374"/>
            <a:ext cx="3627848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Z:\Гибадуллина Н.А\АВГУСТОВСКИЕ\2019\МАОУ Бугалышская СОШ ФОТО на 26.08.2019\МАОУ Бугалышская СОШ ФОТО на 26.08.2019\Папка 3. Помещения для размещения зоны 1\IMG_20190826_0927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22083" b="27083"/>
          <a:stretch/>
        </p:blipFill>
        <p:spPr bwMode="auto">
          <a:xfrm>
            <a:off x="5942660" y="2238375"/>
            <a:ext cx="2715563" cy="194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Z:\Гибадуллина Н.А\АВГУСТОВСКИЕ\2019\МАОУ Бугалышская СОШ ФОТО на 26.08.2019\МАОУ Бугалышская СОШ ФОТО на 26.08.2019\Папка 3. Помещения для размещения зоны 1\IMG_20190826_0928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3" b="27873"/>
          <a:stretch/>
        </p:blipFill>
        <p:spPr bwMode="auto">
          <a:xfrm>
            <a:off x="4667555" y="3514727"/>
            <a:ext cx="2550210" cy="18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Z:\Гибадуллина Н.А\АВГУСТОВСКИЕ\2019\МАОУ Бугалышская СОШ ФОТО на 26.08.2019\МАОУ Бугалышская СОШ ФОТО на 26.08.2019\Папка 3. Помещения для размещения зоны 1\IMG_20190826_0928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 b="32112"/>
          <a:stretch/>
        </p:blipFill>
        <p:spPr bwMode="auto">
          <a:xfrm>
            <a:off x="2436788" y="4462465"/>
            <a:ext cx="2582883" cy="171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3" name="Picture 103" descr="Picture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142" y="1121493"/>
            <a:ext cx="6319837" cy="5368925"/>
          </a:xfrm>
          <a:prstGeom prst="rect">
            <a:avLst/>
          </a:prstGeom>
          <a:noFill/>
        </p:spPr>
      </p:pic>
      <p:sp>
        <p:nvSpPr>
          <p:cNvPr id="40970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954088" y="357187"/>
            <a:ext cx="7772400" cy="1470025"/>
          </a:xfrm>
        </p:spPr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Программа профессиональной подготовки «Тракторист»</a:t>
            </a:r>
            <a:endParaRPr lang="en-US" dirty="0"/>
          </a:p>
        </p:txBody>
      </p:sp>
      <p:grpSp>
        <p:nvGrpSpPr>
          <p:cNvPr id="409756" name="Group 156"/>
          <p:cNvGrpSpPr>
            <a:grpSpLocks/>
          </p:cNvGrpSpPr>
          <p:nvPr/>
        </p:nvGrpSpPr>
        <p:grpSpPr bwMode="auto">
          <a:xfrm>
            <a:off x="628650" y="2162893"/>
            <a:ext cx="8083550" cy="3665537"/>
            <a:chOff x="576" y="1231"/>
            <a:chExt cx="5092" cy="2309"/>
          </a:xfrm>
        </p:grpSpPr>
        <p:sp>
          <p:nvSpPr>
            <p:cNvPr id="409705" name="Oval 105"/>
            <p:cNvSpPr>
              <a:spLocks noChangeArrowheads="1"/>
            </p:cNvSpPr>
            <p:nvPr/>
          </p:nvSpPr>
          <p:spPr bwMode="gray">
            <a:xfrm>
              <a:off x="3590" y="1506"/>
              <a:ext cx="1725" cy="1786"/>
            </a:xfrm>
            <a:prstGeom prst="ellipse">
              <a:avLst/>
            </a:prstGeom>
            <a:noFill/>
            <a:ln w="57150">
              <a:solidFill>
                <a:schemeClr val="tx2">
                  <a:alpha val="39999"/>
                </a:schemeClr>
              </a:solidFill>
              <a:round/>
              <a:headEnd/>
              <a:tailEnd/>
            </a:ln>
            <a:effectLst/>
            <a:scene3d>
              <a:camera prst="legacyPerspectiveFron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09706" name="Oval 106"/>
            <p:cNvSpPr>
              <a:spLocks noChangeArrowheads="1"/>
            </p:cNvSpPr>
            <p:nvPr/>
          </p:nvSpPr>
          <p:spPr bwMode="gray">
            <a:xfrm>
              <a:off x="953" y="1506"/>
              <a:ext cx="1725" cy="1786"/>
            </a:xfrm>
            <a:prstGeom prst="ellipse">
              <a:avLst/>
            </a:prstGeom>
            <a:noFill/>
            <a:ln w="57150">
              <a:solidFill>
                <a:schemeClr val="tx2">
                  <a:alpha val="39999"/>
                </a:schemeClr>
              </a:solidFill>
              <a:round/>
              <a:headEnd/>
              <a:tailEnd/>
            </a:ln>
            <a:effectLst/>
            <a:scene3d>
              <a:camera prst="legacyPerspectiveFron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grpSp>
          <p:nvGrpSpPr>
            <p:cNvPr id="409707" name="Group 107"/>
            <p:cNvGrpSpPr>
              <a:grpSpLocks/>
            </p:cNvGrpSpPr>
            <p:nvPr/>
          </p:nvGrpSpPr>
          <p:grpSpPr bwMode="auto">
            <a:xfrm>
              <a:off x="2228" y="2030"/>
              <a:ext cx="823" cy="762"/>
              <a:chOff x="2226" y="2171"/>
              <a:chExt cx="798" cy="741"/>
            </a:xfrm>
          </p:grpSpPr>
          <p:sp>
            <p:nvSpPr>
              <p:cNvPr id="409708" name="AutoShape 108"/>
              <p:cNvSpPr>
                <a:spLocks noChangeArrowheads="1"/>
              </p:cNvSpPr>
              <p:nvPr/>
            </p:nvSpPr>
            <p:spPr bwMode="gray">
              <a:xfrm>
                <a:off x="2226" y="2171"/>
                <a:ext cx="798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2941"/>
                      <a:invGamma/>
                    </a:schemeClr>
                  </a:gs>
                </a:gsLst>
                <a:lin ang="5400000" scaled="1"/>
              </a:gradFill>
              <a:ln w="25400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09709" name="Freeform 109"/>
              <p:cNvSpPr>
                <a:spLocks/>
              </p:cNvSpPr>
              <p:nvPr/>
            </p:nvSpPr>
            <p:spPr bwMode="gray">
              <a:xfrm>
                <a:off x="2256" y="2208"/>
                <a:ext cx="397" cy="37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60392"/>
                      <a:invGamma/>
                    </a:schemeClr>
                  </a:gs>
                  <a:gs pos="5000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60392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09711" name="Text Box 111"/>
            <p:cNvSpPr txBox="1">
              <a:spLocks noChangeArrowheads="1"/>
            </p:cNvSpPr>
            <p:nvPr/>
          </p:nvSpPr>
          <p:spPr bwMode="auto">
            <a:xfrm>
              <a:off x="1264" y="2199"/>
              <a:ext cx="99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712" name="AutoShape 112"/>
            <p:cNvSpPr>
              <a:spLocks noChangeArrowheads="1"/>
            </p:cNvSpPr>
            <p:nvPr/>
          </p:nvSpPr>
          <p:spPr bwMode="gray">
            <a:xfrm>
              <a:off x="2704" y="1689"/>
              <a:ext cx="802" cy="284"/>
            </a:xfrm>
            <a:prstGeom prst="curvedDownArrow">
              <a:avLst>
                <a:gd name="adj1" fmla="val 34959"/>
                <a:gd name="adj2" fmla="val 91438"/>
                <a:gd name="adj3" fmla="val 54884"/>
              </a:avLst>
            </a:prstGeom>
            <a:solidFill>
              <a:schemeClr val="tx1">
                <a:alpha val="3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grpSp>
          <p:nvGrpSpPr>
            <p:cNvPr id="409713" name="Group 113"/>
            <p:cNvGrpSpPr>
              <a:grpSpLocks/>
            </p:cNvGrpSpPr>
            <p:nvPr/>
          </p:nvGrpSpPr>
          <p:grpSpPr bwMode="auto">
            <a:xfrm>
              <a:off x="2966" y="2030"/>
              <a:ext cx="823" cy="762"/>
              <a:chOff x="2055" y="2171"/>
              <a:chExt cx="798" cy="741"/>
            </a:xfrm>
          </p:grpSpPr>
          <p:sp>
            <p:nvSpPr>
              <p:cNvPr id="409714" name="AutoShape 114"/>
              <p:cNvSpPr>
                <a:spLocks noChangeArrowheads="1"/>
              </p:cNvSpPr>
              <p:nvPr/>
            </p:nvSpPr>
            <p:spPr bwMode="gray">
              <a:xfrm>
                <a:off x="2055" y="2171"/>
                <a:ext cx="798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941"/>
                      <a:invGamma/>
                    </a:schemeClr>
                  </a:gs>
                </a:gsLst>
                <a:lin ang="5400000" scaled="1"/>
              </a:gradFill>
              <a:ln w="25400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09715" name="Freeform 115"/>
              <p:cNvSpPr>
                <a:spLocks/>
              </p:cNvSpPr>
              <p:nvPr/>
            </p:nvSpPr>
            <p:spPr bwMode="gray">
              <a:xfrm>
                <a:off x="2256" y="2208"/>
                <a:ext cx="397" cy="37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0392"/>
                      <a:invGamma/>
                    </a:schemeClr>
                  </a:gs>
                  <a:gs pos="5000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60392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09716" name="Text Box 116"/>
            <p:cNvSpPr txBox="1">
              <a:spLocks noChangeArrowheads="1"/>
            </p:cNvSpPr>
            <p:nvPr/>
          </p:nvSpPr>
          <p:spPr bwMode="white">
            <a:xfrm>
              <a:off x="3140" y="2171"/>
              <a:ext cx="82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solidFill>
                  <a:srgbClr val="F8F8F8"/>
                </a:solidFill>
                <a:latin typeface="Arial" charset="0"/>
              </a:endParaRPr>
            </a:p>
          </p:txBody>
        </p:sp>
        <p:grpSp>
          <p:nvGrpSpPr>
            <p:cNvPr id="409717" name="Group 117"/>
            <p:cNvGrpSpPr>
              <a:grpSpLocks/>
            </p:cNvGrpSpPr>
            <p:nvPr/>
          </p:nvGrpSpPr>
          <p:grpSpPr bwMode="auto">
            <a:xfrm>
              <a:off x="1094" y="1231"/>
              <a:ext cx="720" cy="705"/>
              <a:chOff x="480" y="1200"/>
              <a:chExt cx="1042" cy="1019"/>
            </a:xfrm>
          </p:grpSpPr>
          <p:grpSp>
            <p:nvGrpSpPr>
              <p:cNvPr id="409718" name="Group 118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09719" name="Picture 119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09720" name="Oval 120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55000"/>
                      </a:schemeClr>
                    </a:gs>
                    <a:gs pos="50000">
                      <a:schemeClr val="folHlink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folHlink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409721" name="Picture 121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409722" name="Group 122"/>
            <p:cNvGrpSpPr>
              <a:grpSpLocks/>
            </p:cNvGrpSpPr>
            <p:nvPr/>
          </p:nvGrpSpPr>
          <p:grpSpPr bwMode="auto">
            <a:xfrm>
              <a:off x="576" y="2056"/>
              <a:ext cx="720" cy="705"/>
              <a:chOff x="480" y="1200"/>
              <a:chExt cx="1042" cy="1019"/>
            </a:xfrm>
          </p:grpSpPr>
          <p:grpSp>
            <p:nvGrpSpPr>
              <p:cNvPr id="409723" name="Group 123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09724" name="Picture 124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09725" name="Oval 125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55000"/>
                      </a:schemeClr>
                    </a:gs>
                    <a:gs pos="50000">
                      <a:schemeClr val="folHlink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folHlink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409726" name="Picture 126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409727" name="Group 127"/>
            <p:cNvGrpSpPr>
              <a:grpSpLocks/>
            </p:cNvGrpSpPr>
            <p:nvPr/>
          </p:nvGrpSpPr>
          <p:grpSpPr bwMode="auto">
            <a:xfrm>
              <a:off x="1094" y="2835"/>
              <a:ext cx="720" cy="705"/>
              <a:chOff x="480" y="1200"/>
              <a:chExt cx="1042" cy="1019"/>
            </a:xfrm>
          </p:grpSpPr>
          <p:grpSp>
            <p:nvGrpSpPr>
              <p:cNvPr id="409728" name="Group 128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09729" name="Picture 129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09730" name="Oval 130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55000"/>
                      </a:schemeClr>
                    </a:gs>
                    <a:gs pos="50000">
                      <a:schemeClr val="folHlink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folHlink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409731" name="Picture 131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409732" name="Text Box 132"/>
            <p:cNvSpPr txBox="1">
              <a:spLocks noChangeArrowheads="1"/>
            </p:cNvSpPr>
            <p:nvPr/>
          </p:nvSpPr>
          <p:spPr bwMode="white">
            <a:xfrm>
              <a:off x="1133" y="1415"/>
              <a:ext cx="63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000" b="1" dirty="0" err="1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Новосельская</a:t>
              </a:r>
              <a:r>
                <a:rPr lang="ru-RU" sz="10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</a:t>
              </a:r>
              <a:endParaRPr lang="en-US" sz="1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733" name="Text Box 133"/>
            <p:cNvSpPr txBox="1">
              <a:spLocks noChangeArrowheads="1"/>
            </p:cNvSpPr>
            <p:nvPr/>
          </p:nvSpPr>
          <p:spPr bwMode="white">
            <a:xfrm>
              <a:off x="601" y="2250"/>
              <a:ext cx="63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ru-RU" sz="1000" b="1" dirty="0" err="1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Большетурышская</a:t>
              </a:r>
              <a:r>
                <a:rPr lang="ru-RU" sz="10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СОШ</a:t>
              </a:r>
              <a:endParaRPr lang="en-US" sz="1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734" name="Text Box 134"/>
            <p:cNvSpPr txBox="1">
              <a:spLocks noChangeArrowheads="1"/>
            </p:cNvSpPr>
            <p:nvPr/>
          </p:nvSpPr>
          <p:spPr bwMode="white">
            <a:xfrm>
              <a:off x="1135" y="3011"/>
              <a:ext cx="63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ru-RU" sz="1000" b="1" dirty="0" err="1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Ювинская</a:t>
              </a:r>
              <a:r>
                <a:rPr lang="ru-RU" sz="10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СОШ</a:t>
              </a:r>
              <a:endParaRPr lang="en-US" sz="1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9735" name="Group 135"/>
            <p:cNvGrpSpPr>
              <a:grpSpLocks/>
            </p:cNvGrpSpPr>
            <p:nvPr/>
          </p:nvGrpSpPr>
          <p:grpSpPr bwMode="auto">
            <a:xfrm>
              <a:off x="4410" y="1231"/>
              <a:ext cx="720" cy="705"/>
              <a:chOff x="480" y="1200"/>
              <a:chExt cx="1042" cy="1019"/>
            </a:xfrm>
          </p:grpSpPr>
          <p:grpSp>
            <p:nvGrpSpPr>
              <p:cNvPr id="409736" name="Group 13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09737" name="Picture 13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09738" name="Oval 13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409739" name="Picture 139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409740" name="Text Box 140"/>
            <p:cNvSpPr txBox="1">
              <a:spLocks noChangeArrowheads="1"/>
            </p:cNvSpPr>
            <p:nvPr/>
          </p:nvSpPr>
          <p:spPr bwMode="white">
            <a:xfrm>
              <a:off x="4449" y="1415"/>
              <a:ext cx="63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ru-RU" sz="1000" b="1" dirty="0" err="1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Нижнеиргинская</a:t>
              </a:r>
              <a:r>
                <a:rPr lang="ru-RU" sz="10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</a:t>
              </a:r>
              <a:endParaRPr lang="en-US" sz="1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9741" name="Group 141"/>
            <p:cNvGrpSpPr>
              <a:grpSpLocks/>
            </p:cNvGrpSpPr>
            <p:nvPr/>
          </p:nvGrpSpPr>
          <p:grpSpPr bwMode="auto">
            <a:xfrm>
              <a:off x="4948" y="2056"/>
              <a:ext cx="720" cy="705"/>
              <a:chOff x="480" y="1200"/>
              <a:chExt cx="1042" cy="1019"/>
            </a:xfrm>
          </p:grpSpPr>
          <p:grpSp>
            <p:nvGrpSpPr>
              <p:cNvPr id="409742" name="Group 142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09743" name="Picture 143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09744" name="Oval 144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409745" name="Picture 145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409746" name="Text Box 146"/>
            <p:cNvSpPr txBox="1">
              <a:spLocks noChangeArrowheads="1"/>
            </p:cNvSpPr>
            <p:nvPr/>
          </p:nvSpPr>
          <p:spPr bwMode="white">
            <a:xfrm>
              <a:off x="4973" y="2250"/>
              <a:ext cx="69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ru-RU" sz="1000" b="1" dirty="0" err="1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Натальинская</a:t>
              </a:r>
              <a:r>
                <a:rPr lang="ru-RU" sz="10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СОШ</a:t>
              </a:r>
              <a:endParaRPr lang="en-US" sz="1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9747" name="Group 147"/>
            <p:cNvGrpSpPr>
              <a:grpSpLocks/>
            </p:cNvGrpSpPr>
            <p:nvPr/>
          </p:nvGrpSpPr>
          <p:grpSpPr bwMode="auto">
            <a:xfrm>
              <a:off x="4410" y="2825"/>
              <a:ext cx="720" cy="704"/>
              <a:chOff x="480" y="1200"/>
              <a:chExt cx="1042" cy="1019"/>
            </a:xfrm>
          </p:grpSpPr>
          <p:grpSp>
            <p:nvGrpSpPr>
              <p:cNvPr id="409748" name="Group 148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09749" name="Picture 149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09750" name="Oval 150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6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409751" name="Picture 151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409752" name="Text Box 152"/>
            <p:cNvSpPr txBox="1">
              <a:spLocks noChangeArrowheads="1"/>
            </p:cNvSpPr>
            <p:nvPr/>
          </p:nvSpPr>
          <p:spPr bwMode="white">
            <a:xfrm>
              <a:off x="4449" y="3009"/>
              <a:ext cx="63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ru-RU" sz="1000" b="1" dirty="0" err="1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Бугалышская</a:t>
              </a:r>
              <a:r>
                <a:rPr lang="ru-RU" sz="10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000" b="1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СОШ</a:t>
              </a:r>
              <a:endParaRPr lang="en-US" sz="10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753" name="AutoShape 153"/>
            <p:cNvSpPr>
              <a:spLocks noChangeArrowheads="1"/>
            </p:cNvSpPr>
            <p:nvPr/>
          </p:nvSpPr>
          <p:spPr bwMode="gray">
            <a:xfrm rot="10800000" flipV="1">
              <a:off x="2718" y="2884"/>
              <a:ext cx="802" cy="297"/>
            </a:xfrm>
            <a:prstGeom prst="curvedUpArrow">
              <a:avLst>
                <a:gd name="adj1" fmla="val 37617"/>
                <a:gd name="adj2" fmla="val 91624"/>
                <a:gd name="adj3" fmla="val 33333"/>
              </a:avLst>
            </a:prstGeom>
            <a:solidFill>
              <a:schemeClr val="tx1">
                <a:alpha val="3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09710" name="Text Box 110"/>
            <p:cNvSpPr txBox="1">
              <a:spLocks noChangeArrowheads="1"/>
            </p:cNvSpPr>
            <p:nvPr/>
          </p:nvSpPr>
          <p:spPr bwMode="white">
            <a:xfrm>
              <a:off x="2314" y="2171"/>
              <a:ext cx="137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«Тракторист»</a:t>
              </a:r>
              <a:endParaRPr lang="en-US" sz="2400" b="1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5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1375" y="358775"/>
            <a:ext cx="7772400" cy="1470025"/>
          </a:xfrm>
        </p:spPr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Поддержка талантливых детей</a:t>
            </a:r>
            <a:endParaRPr lang="en-US" dirty="0"/>
          </a:p>
        </p:txBody>
      </p:sp>
      <p:sp>
        <p:nvSpPr>
          <p:cNvPr id="484357" name="AutoShape 5"/>
          <p:cNvSpPr>
            <a:spLocks noChangeArrowheads="1"/>
          </p:cNvSpPr>
          <p:nvPr/>
        </p:nvSpPr>
        <p:spPr bwMode="gray">
          <a:xfrm>
            <a:off x="5049837" y="2168526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pic>
        <p:nvPicPr>
          <p:cNvPr id="484358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688" y="2243138"/>
            <a:ext cx="792162" cy="673100"/>
          </a:xfrm>
          <a:prstGeom prst="rect">
            <a:avLst/>
          </a:prstGeom>
          <a:noFill/>
        </p:spPr>
      </p:pic>
      <p:sp>
        <p:nvSpPr>
          <p:cNvPr id="484359" name="AutoShape 7"/>
          <p:cNvSpPr>
            <a:spLocks noChangeArrowheads="1"/>
          </p:cNvSpPr>
          <p:nvPr/>
        </p:nvSpPr>
        <p:spPr bwMode="gray">
          <a:xfrm>
            <a:off x="5056188" y="351948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>
                  <a:gamma/>
                  <a:tint val="8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pic>
        <p:nvPicPr>
          <p:cNvPr id="484360" name="Picture 8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3" y="3573463"/>
            <a:ext cx="793750" cy="673100"/>
          </a:xfrm>
          <a:prstGeom prst="rect">
            <a:avLst/>
          </a:prstGeom>
          <a:noFill/>
        </p:spPr>
      </p:pic>
      <p:sp>
        <p:nvSpPr>
          <p:cNvPr id="484361" name="AutoShape 9"/>
          <p:cNvSpPr>
            <a:spLocks noChangeArrowheads="1"/>
          </p:cNvSpPr>
          <p:nvPr/>
        </p:nvSpPr>
        <p:spPr bwMode="gray">
          <a:xfrm>
            <a:off x="5059363" y="484981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pic>
        <p:nvPicPr>
          <p:cNvPr id="484362" name="Picture 10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4897438"/>
            <a:ext cx="792163" cy="673100"/>
          </a:xfrm>
          <a:prstGeom prst="rect">
            <a:avLst/>
          </a:prstGeom>
          <a:noFill/>
        </p:spPr>
      </p:pic>
      <p:grpSp>
        <p:nvGrpSpPr>
          <p:cNvPr id="484363" name="Group 11"/>
          <p:cNvGrpSpPr>
            <a:grpSpLocks/>
          </p:cNvGrpSpPr>
          <p:nvPr/>
        </p:nvGrpSpPr>
        <p:grpSpPr bwMode="auto">
          <a:xfrm>
            <a:off x="1814364" y="2852895"/>
            <a:ext cx="1879600" cy="1825625"/>
            <a:chOff x="2457" y="2000"/>
            <a:chExt cx="901" cy="888"/>
          </a:xfrm>
        </p:grpSpPr>
        <p:pic>
          <p:nvPicPr>
            <p:cNvPr id="484364" name="Picture 12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484365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84366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grpSp>
          <p:nvGrpSpPr>
            <p:cNvPr id="484367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84368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4369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84370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84371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84372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484373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4374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84375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84376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  <p:sp>
              <p:nvSpPr>
                <p:cNvPr id="484377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rgbClr val="30311D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484393" name="Rectangle 41"/>
          <p:cNvSpPr>
            <a:spLocks noChangeArrowheads="1"/>
          </p:cNvSpPr>
          <p:nvPr/>
        </p:nvSpPr>
        <p:spPr bwMode="white">
          <a:xfrm>
            <a:off x="5187950" y="3829309"/>
            <a:ext cx="342582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«Ученик года»</a:t>
            </a:r>
            <a:endParaRPr lang="en-US" sz="2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white">
          <a:xfrm>
            <a:off x="5187950" y="2287967"/>
            <a:ext cx="34258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«Алло, мы ищем таланты»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4395" name="Rectangle 43"/>
          <p:cNvSpPr>
            <a:spLocks noChangeArrowheads="1"/>
          </p:cNvSpPr>
          <p:nvPr/>
        </p:nvSpPr>
        <p:spPr bwMode="white">
          <a:xfrm>
            <a:off x="5197475" y="4901372"/>
            <a:ext cx="34258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Предметные олимпиады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4396" name="Text Box 44"/>
          <p:cNvSpPr txBox="1">
            <a:spLocks noChangeArrowheads="1"/>
          </p:cNvSpPr>
          <p:nvPr/>
        </p:nvSpPr>
        <p:spPr bwMode="auto">
          <a:xfrm>
            <a:off x="1772214" y="3573463"/>
            <a:ext cx="1905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Мероприятия</a:t>
            </a:r>
            <a:endParaRPr lang="en-US" b="1" dirty="0">
              <a:solidFill>
                <a:srgbClr val="3031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84399" name="Freeform 47"/>
          <p:cNvSpPr>
            <a:spLocks/>
          </p:cNvSpPr>
          <p:nvPr/>
        </p:nvSpPr>
        <p:spPr bwMode="invGray">
          <a:xfrm rot="16200000">
            <a:off x="3664745" y="4856956"/>
            <a:ext cx="1624012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4400" name="Freeform 48"/>
          <p:cNvSpPr>
            <a:spLocks/>
          </p:cNvSpPr>
          <p:nvPr/>
        </p:nvSpPr>
        <p:spPr bwMode="invGray">
          <a:xfrm rot="16200000">
            <a:off x="4231481" y="3509170"/>
            <a:ext cx="314325" cy="109696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4401" name="Freeform 49"/>
          <p:cNvSpPr>
            <a:spLocks/>
          </p:cNvSpPr>
          <p:nvPr/>
        </p:nvSpPr>
        <p:spPr bwMode="invGray">
          <a:xfrm rot="16200000" flipH="1">
            <a:off x="3625056" y="2293144"/>
            <a:ext cx="1624013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pic>
        <p:nvPicPr>
          <p:cNvPr id="44034" name="Picture 2" descr="ÐÐ°ÑÑÐ¸Ð½ÐºÐ¸ Ð¿Ð¾ Ð·Ð°Ð¿ÑÐ¾ÑÑ ÑÐ¼Ð±Ð»ÐµÐ¼Ð° ÑÑÐµÐ½Ð¸Ðº Ð³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73" y="1771253"/>
            <a:ext cx="1044194" cy="8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ÐÐ°ÑÑÐ¸Ð½ÐºÐ¸ Ð¿Ð¾ Ð·Ð°Ð¿ÑÐ¾ÑÑ ÑÐ¼Ð±Ð»ÐµÐ¼Ð° Ð°Ð»Ð»Ð¾, Ð¼Ñ Ð¸ÑÐµÐ¼ ÑÐ°Ð»Ð°Ð½Ñ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3" y="4948239"/>
            <a:ext cx="1451924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vg-news.ru/files/old/news/201401/%D0%9E%D0%BB%D0%B8%D0%BC%D0%BF%D0%B8%D0%B0%D0%B4%D0%B0%20%D1%88%D0%BA%D0%BE%D0%BB%D1%8C%D0%BD%D0%B8%D0%BA%D0%BE%D0%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84" y="3164051"/>
            <a:ext cx="1014007" cy="104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4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00" name="Rectangle 324"/>
          <p:cNvSpPr>
            <a:spLocks noGrp="1" noChangeArrowheads="1"/>
          </p:cNvSpPr>
          <p:nvPr>
            <p:ph type="ctrTitle"/>
          </p:nvPr>
        </p:nvSpPr>
        <p:spPr>
          <a:xfrm>
            <a:off x="912570" y="181785"/>
            <a:ext cx="7772400" cy="1470025"/>
          </a:xfrm>
        </p:spPr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Значимые достижение детей</a:t>
            </a:r>
            <a:endParaRPr lang="en-US" dirty="0"/>
          </a:p>
        </p:txBody>
      </p:sp>
      <p:sp>
        <p:nvSpPr>
          <p:cNvPr id="434501" name="AutoShape 325"/>
          <p:cNvSpPr>
            <a:spLocks noChangeArrowheads="1"/>
          </p:cNvSpPr>
          <p:nvPr/>
        </p:nvSpPr>
        <p:spPr bwMode="gray">
          <a:xfrm>
            <a:off x="2635250" y="2347913"/>
            <a:ext cx="4041775" cy="3690937"/>
          </a:xfrm>
          <a:prstGeom prst="diamond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34742" name="Rectangle 566"/>
          <p:cNvSpPr>
            <a:spLocks noChangeArrowheads="1"/>
          </p:cNvSpPr>
          <p:nvPr/>
        </p:nvSpPr>
        <p:spPr bwMode="auto">
          <a:xfrm>
            <a:off x="4041775" y="241935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endParaRPr lang="en-US" b="1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434746" name="Text Box 570"/>
          <p:cNvSpPr txBox="1">
            <a:spLocks noChangeArrowheads="1"/>
          </p:cNvSpPr>
          <p:nvPr/>
        </p:nvSpPr>
        <p:spPr bwMode="gray">
          <a:xfrm>
            <a:off x="5641975" y="5077022"/>
            <a:ext cx="3200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Хусаинов Салават, </a:t>
            </a:r>
            <a:r>
              <a:rPr lang="ru-RU" sz="14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1400" dirty="0" err="1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Бугалышская</a:t>
            </a:r>
            <a:r>
              <a:rPr lang="ru-RU" sz="14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абсолютный победитель регионального этапа Всероссийской олимпиады школьников по ОБЖ, участник Всероссийской олимпиады г. Нальчик</a:t>
            </a:r>
            <a:endParaRPr lang="en-US" sz="1400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748" name="Rectangle 572"/>
          <p:cNvSpPr>
            <a:spLocks noChangeArrowheads="1"/>
          </p:cNvSpPr>
          <p:nvPr/>
        </p:nvSpPr>
        <p:spPr bwMode="auto">
          <a:xfrm>
            <a:off x="196348" y="2731610"/>
            <a:ext cx="152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66"/>
              </a:buClr>
              <a:buFont typeface="Wingdings" pitchFamily="2" charset="2"/>
              <a:buNone/>
            </a:pP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Яникиев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Роман, 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1400" dirty="0" err="1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Бугалышская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призер Всероссийского конкурса сочинений, региональный этап</a:t>
            </a:r>
            <a:endParaRPr lang="en-US" sz="1400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749" name="Rectangle 573"/>
          <p:cNvSpPr>
            <a:spLocks noChangeArrowheads="1"/>
          </p:cNvSpPr>
          <p:nvPr/>
        </p:nvSpPr>
        <p:spPr bwMode="auto">
          <a:xfrm>
            <a:off x="6677025" y="3089944"/>
            <a:ext cx="1990725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  <a:buClr>
                <a:srgbClr val="FFFF66"/>
              </a:buClr>
            </a:pP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Скрипова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Полина, 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1400" dirty="0" err="1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Приданниковская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</a:t>
            </a:r>
            <a:r>
              <a:rPr lang="ru-RU" sz="1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призер Всероссийского конкурса сочинений, региональный этап</a:t>
            </a:r>
            <a:endParaRPr lang="en-US" sz="1400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FFFF66"/>
              </a:buClr>
              <a:buFont typeface="Wingdings" pitchFamily="2" charset="2"/>
              <a:buNone/>
            </a:pPr>
            <a:endParaRPr lang="en-US" sz="1400" dirty="0">
              <a:solidFill>
                <a:srgbClr val="010101"/>
              </a:solidFill>
              <a:latin typeface="Arial" charset="0"/>
            </a:endParaRPr>
          </a:p>
        </p:txBody>
      </p:sp>
      <p:sp>
        <p:nvSpPr>
          <p:cNvPr id="434751" name="Rectangle 575"/>
          <p:cNvSpPr>
            <a:spLocks noChangeArrowheads="1"/>
          </p:cNvSpPr>
          <p:nvPr/>
        </p:nvSpPr>
        <p:spPr bwMode="gray">
          <a:xfrm>
            <a:off x="3341844" y="3852847"/>
            <a:ext cx="2133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D2F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Наши дети</a:t>
            </a:r>
            <a:endParaRPr lang="en-US" sz="2400" b="1" i="1" dirty="0">
              <a:solidFill>
                <a:srgbClr val="3D2F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34752" name="Rectangle 576"/>
          <p:cNvSpPr>
            <a:spLocks noChangeArrowheads="1"/>
          </p:cNvSpPr>
          <p:nvPr/>
        </p:nvSpPr>
        <p:spPr bwMode="auto">
          <a:xfrm>
            <a:off x="5495643" y="1753965"/>
            <a:ext cx="32893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 Кристина, 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1400" dirty="0" err="1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Нижнеиргинская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- 2 место Региональный этап </a:t>
            </a:r>
            <a:r>
              <a:rPr lang="en-US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конкурса юных чтецов «Живая классика»</a:t>
            </a:r>
            <a:endParaRPr lang="en-US" sz="1400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Z:\Гибадуллина Н.А\АВГУСТОВСКИЕ\2019\фото на августовскую\Родионова Кристи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20833" r="23657" b="35014"/>
          <a:stretch/>
        </p:blipFill>
        <p:spPr bwMode="auto">
          <a:xfrm>
            <a:off x="3885881" y="1674882"/>
            <a:ext cx="1403546" cy="148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4035" name="Picture 3" descr="Z:\Гибадуллина Н.А\АВГУСТОВСКИЕ\2019\фото на августовскую\Яникиев Рома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r="24065" b="32069"/>
          <a:stretch/>
        </p:blipFill>
        <p:spPr bwMode="auto">
          <a:xfrm>
            <a:off x="1720348" y="3140746"/>
            <a:ext cx="1118102" cy="171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4036" name="Picture 4" descr="Z:\Гибадуллина Н.А\АВГУСТОВСКИЕ\2019\фото на августовскую\Хусаинов Салава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4292" r="16881" b="4136"/>
          <a:stretch/>
        </p:blipFill>
        <p:spPr bwMode="auto">
          <a:xfrm>
            <a:off x="3896994" y="4762935"/>
            <a:ext cx="1518286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0" name="Picture 2" descr="Z:\Гибадуллина Н.А\АВГУСТОВСКИЕ\2019\фото на августовскую\Скрипова Пол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18" y="2923516"/>
            <a:ext cx="1422433" cy="177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9610" y="620714"/>
            <a:ext cx="7980252" cy="782418"/>
          </a:xfrm>
          <a:ln w="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Федеральные  проекты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201" y="1638298"/>
            <a:ext cx="7019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«Современная школа»</a:t>
            </a:r>
          </a:p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«Успех каждого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ебенка»</a:t>
            </a:r>
          </a:p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«Цифровая школа»</a:t>
            </a:r>
          </a:p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«Поддержка семей, имеющих детей»</a:t>
            </a:r>
          </a:p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«Учитель будущего»</a:t>
            </a:r>
          </a:p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«Социальная активность»</a:t>
            </a:r>
          </a:p>
          <a:p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«Новые возможности для каждого»</a:t>
            </a:r>
          </a:p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«Молодые профессионалы»</a:t>
            </a:r>
          </a:p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«Повышение </a:t>
            </a:r>
            <a:r>
              <a:rPr lang="ru-RU" sz="24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конкурентноспособности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российского высшего образования»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gray">
          <a:xfrm>
            <a:off x="838201" y="1779588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rPr>
              <a:t>                                      </a:t>
            </a:r>
          </a:p>
        </p:txBody>
      </p:sp>
      <p:sp>
        <p:nvSpPr>
          <p:cNvPr id="17" name="Oval 52"/>
          <p:cNvSpPr>
            <a:spLocks noChangeArrowheads="1"/>
          </p:cNvSpPr>
          <p:nvPr/>
        </p:nvSpPr>
        <p:spPr bwMode="gray">
          <a:xfrm>
            <a:off x="838201" y="2165350"/>
            <a:ext cx="203200" cy="203200"/>
          </a:xfrm>
          <a:prstGeom prst="ellipse">
            <a:avLst/>
          </a:prstGeom>
          <a:gradFill rotWithShape="1">
            <a:gsLst>
              <a:gs pos="0">
                <a:srgbClr val="4A9ACC"/>
              </a:gs>
              <a:gs pos="100000">
                <a:srgbClr val="4A9A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gray">
          <a:xfrm>
            <a:off x="838201" y="2532063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rPr>
              <a:t>                                </a:t>
            </a: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gray">
          <a:xfrm>
            <a:off x="838201" y="2870200"/>
            <a:ext cx="203200" cy="203200"/>
          </a:xfrm>
          <a:prstGeom prst="ellipse">
            <a:avLst/>
          </a:prstGeom>
          <a:gradFill rotWithShape="1">
            <a:gsLst>
              <a:gs pos="0">
                <a:srgbClr val="4A9ACC"/>
              </a:gs>
              <a:gs pos="100000">
                <a:srgbClr val="4A9A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gray">
          <a:xfrm>
            <a:off x="854077" y="3246438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rPr>
              <a:t>                                </a:t>
            </a:r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gray">
          <a:xfrm>
            <a:off x="854077" y="3569224"/>
            <a:ext cx="203200" cy="203200"/>
          </a:xfrm>
          <a:prstGeom prst="ellipse">
            <a:avLst/>
          </a:prstGeom>
          <a:gradFill rotWithShape="1">
            <a:gsLst>
              <a:gs pos="0">
                <a:srgbClr val="4A9ACC"/>
              </a:gs>
              <a:gs pos="100000">
                <a:srgbClr val="4A9A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gray">
          <a:xfrm>
            <a:off x="854077" y="3932238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rPr>
              <a:t>                                </a:t>
            </a:r>
          </a:p>
        </p:txBody>
      </p:sp>
      <p:sp>
        <p:nvSpPr>
          <p:cNvPr id="23" name="Oval 52"/>
          <p:cNvSpPr>
            <a:spLocks noChangeArrowheads="1"/>
          </p:cNvSpPr>
          <p:nvPr/>
        </p:nvSpPr>
        <p:spPr bwMode="gray">
          <a:xfrm>
            <a:off x="844552" y="4264549"/>
            <a:ext cx="203200" cy="203200"/>
          </a:xfrm>
          <a:prstGeom prst="ellipse">
            <a:avLst/>
          </a:prstGeom>
          <a:gradFill rotWithShape="1">
            <a:gsLst>
              <a:gs pos="0">
                <a:srgbClr val="4A9ACC"/>
              </a:gs>
              <a:gs pos="100000">
                <a:srgbClr val="4A9A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Oval 51"/>
          <p:cNvSpPr>
            <a:spLocks noChangeArrowheads="1"/>
          </p:cNvSpPr>
          <p:nvPr/>
        </p:nvSpPr>
        <p:spPr bwMode="gray">
          <a:xfrm>
            <a:off x="854077" y="4665663"/>
            <a:ext cx="203200" cy="201612"/>
          </a:xfrm>
          <a:prstGeom prst="ellipse">
            <a:avLst/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charset="0"/>
              </a:rPr>
              <a:t>                               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531934"/>
            <a:ext cx="959314" cy="89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static.mk.ru/upload/iblock_mk/475/e7/b3/37/DETAIL_PICTURE_558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92" y="1880394"/>
            <a:ext cx="1360558" cy="1019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xn--09-vlcpv.xn--p1ai/upload/iblock/b98/b983de9feae1612b99a18f868c90ad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0142"/>
          <a:stretch/>
        </p:blipFill>
        <p:spPr bwMode="auto">
          <a:xfrm>
            <a:off x="6375745" y="3149570"/>
            <a:ext cx="1569140" cy="839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ÐÐ°ÑÑÐ¸Ð½ÐºÐ¸ Ð¿Ð¾ Ð·Ð°Ð¿ÑÐ¾ÑÑ Ð»Ð¾Ð³Ð¾ÑÐ¸Ð¿ ÑÐµÐ´ÐµÑÐ°Ð»ÑÐ½ÑÐ¹ Ð¿ÑÐ¾ÐµÐºÑ Ð¿Ð¾Ð´Ð´ÐµÑÐ¶ÐºÐ° ÑÐµÐ¼ÐµÐ¹ Ð¸Ð¼ÐµÑÑÐ¸Ñ Ð´ÐµÑÐµ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4" y="5280861"/>
            <a:ext cx="2028597" cy="816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ÐÐ°ÑÑÐ¸Ð½ÐºÐ¸ Ð¿Ð¾ Ð·Ð°Ð¿ÑÐ¾ÑÑ Ð»Ð¾Ð³Ð¾ÑÐ¸Ð¿ ÑÐµÐ´ÐµÑÐ°Ð»ÑÐ½ÑÐ¹ Ð¿ÑÐ¾ÐµÐºÑ ÑÐ¸ÑÑÐ¾Ð²Ð°Ñ ÑÐºÐ¾Ð»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85" y="4033044"/>
            <a:ext cx="1117600" cy="102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2" y="5504161"/>
            <a:ext cx="1533525" cy="94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1" y="5350841"/>
            <a:ext cx="1547143" cy="11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\\Sekretar\сетевая\БУДАЕВА\Фото 2013\IMG_154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2978" t="-760" r="157" b="3004"/>
          <a:stretch>
            <a:fillRect/>
          </a:stretch>
        </p:blipFill>
        <p:spPr bwMode="auto">
          <a:xfrm rot="21005716">
            <a:off x="1330037" y="2351537"/>
            <a:ext cx="2660072" cy="224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590551" y="274638"/>
            <a:ext cx="8278490" cy="1069975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Оздоровление детей в </a:t>
            </a:r>
            <a:b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</a:br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2018-2019 году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blackGray">
          <a:xfrm>
            <a:off x="4276674" y="1403351"/>
            <a:ext cx="3810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МАУ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ЗОЛ «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Черкасово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»</a:t>
            </a:r>
            <a:endParaRPr lang="en-US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gray">
          <a:xfrm>
            <a:off x="4163402" y="2003425"/>
            <a:ext cx="47932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350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человек (100% выполнения) из них детей, находящихся в трудной жизненной ситуации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227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человек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blackGray">
          <a:xfrm>
            <a:off x="4468812" y="2976617"/>
            <a:ext cx="44002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n-US" sz="2400" b="1" dirty="0">
                <a:solidFill>
                  <a:srgbClr val="009999"/>
                </a:solidFill>
              </a:rPr>
              <a:t> </a:t>
            </a:r>
            <a:r>
              <a:rPr lang="ru-RU" sz="2400" b="1" dirty="0">
                <a:solidFill>
                  <a:srgbClr val="009999"/>
                </a:solidFill>
              </a:rPr>
              <a:t>Лагеря дневного пребывания</a:t>
            </a:r>
            <a:endParaRPr lang="en-US" sz="2400" b="1" dirty="0">
              <a:solidFill>
                <a:srgbClr val="009999"/>
              </a:solidFill>
            </a:endParaRPr>
          </a:p>
        </p:txBody>
      </p:sp>
      <p:sp>
        <p:nvSpPr>
          <p:cNvPr id="75783" name="Rectangle 10"/>
          <p:cNvSpPr>
            <a:spLocks noChangeArrowheads="1"/>
          </p:cNvSpPr>
          <p:nvPr/>
        </p:nvSpPr>
        <p:spPr bwMode="blackGray">
          <a:xfrm>
            <a:off x="3121572" y="5050598"/>
            <a:ext cx="53538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99CC00"/>
                </a:solidFill>
              </a:rPr>
              <a:t> </a:t>
            </a:r>
            <a:r>
              <a:rPr lang="ru-RU" sz="2400" b="1" dirty="0" smtClean="0">
                <a:solidFill>
                  <a:srgbClr val="99CC00"/>
                </a:solidFill>
              </a:rPr>
              <a:t>«Поезд Здоровье», «Санатории»</a:t>
            </a:r>
            <a:endParaRPr lang="en-US" sz="2400" b="1" dirty="0">
              <a:solidFill>
                <a:srgbClr val="99CC00"/>
              </a:solidFill>
            </a:endParaRPr>
          </a:p>
        </p:txBody>
      </p:sp>
      <p:sp>
        <p:nvSpPr>
          <p:cNvPr id="75784" name="Text Box 11"/>
          <p:cNvSpPr txBox="1">
            <a:spLocks noChangeArrowheads="1"/>
          </p:cNvSpPr>
          <p:nvPr/>
        </p:nvSpPr>
        <p:spPr bwMode="gray">
          <a:xfrm>
            <a:off x="2870446" y="5512263"/>
            <a:ext cx="547816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75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человек из них детей (100% выполнения),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человек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из них, находящихся в трудной жизненной ситуации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5785" name="Group 14"/>
          <p:cNvGrpSpPr>
            <a:grpSpLocks/>
          </p:cNvGrpSpPr>
          <p:nvPr/>
        </p:nvGrpSpPr>
        <p:grpSpPr bwMode="auto">
          <a:xfrm>
            <a:off x="568043" y="1432911"/>
            <a:ext cx="3902075" cy="4113212"/>
            <a:chOff x="353" y="1191"/>
            <a:chExt cx="2310" cy="2233"/>
          </a:xfrm>
        </p:grpSpPr>
        <p:sp>
          <p:nvSpPr>
            <p:cNvPr id="75787" name="AutoShape 15"/>
            <p:cNvSpPr>
              <a:spLocks noChangeArrowheads="1"/>
            </p:cNvSpPr>
            <p:nvPr/>
          </p:nvSpPr>
          <p:spPr bwMode="gray">
            <a:xfrm rot="279351">
              <a:off x="358" y="1306"/>
              <a:ext cx="2118" cy="2118"/>
            </a:xfrm>
            <a:custGeom>
              <a:avLst/>
              <a:gdLst>
                <a:gd name="T0" fmla="*/ 189 w 21600"/>
                <a:gd name="T1" fmla="*/ 44 h 21600"/>
                <a:gd name="T2" fmla="*/ 139 w 21600"/>
                <a:gd name="T3" fmla="*/ 24 h 21600"/>
                <a:gd name="T4" fmla="*/ 161 w 21600"/>
                <a:gd name="T5" fmla="*/ 63 h 21600"/>
                <a:gd name="T6" fmla="*/ 233 w 21600"/>
                <a:gd name="T7" fmla="*/ 94 h 21600"/>
                <a:gd name="T8" fmla="*/ 194 w 21600"/>
                <a:gd name="T9" fmla="*/ 140 h 21600"/>
                <a:gd name="T10" fmla="*/ 148 w 21600"/>
                <a:gd name="T11" fmla="*/ 1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4" y="10228"/>
                  </a:moveTo>
                  <a:cubicBezTo>
                    <a:pt x="17884" y="7551"/>
                    <a:pt x="16225" y="5204"/>
                    <a:pt x="13771" y="4113"/>
                  </a:cubicBezTo>
                  <a:lnTo>
                    <a:pt x="15186" y="930"/>
                  </a:lnTo>
                  <a:cubicBezTo>
                    <a:pt x="18808" y="2540"/>
                    <a:pt x="21257" y="6004"/>
                    <a:pt x="21566" y="9955"/>
                  </a:cubicBezTo>
                  <a:lnTo>
                    <a:pt x="24258" y="9744"/>
                  </a:lnTo>
                  <a:lnTo>
                    <a:pt x="20179" y="14520"/>
                  </a:lnTo>
                  <a:lnTo>
                    <a:pt x="15402" y="10439"/>
                  </a:lnTo>
                  <a:lnTo>
                    <a:pt x="18094" y="102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699996" lon="19499996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788" name="AutoShape 16"/>
            <p:cNvSpPr>
              <a:spLocks noChangeArrowheads="1"/>
            </p:cNvSpPr>
            <p:nvPr/>
          </p:nvSpPr>
          <p:spPr bwMode="gray">
            <a:xfrm rot="-6533013">
              <a:off x="358" y="1306"/>
              <a:ext cx="2118" cy="2118"/>
            </a:xfrm>
            <a:custGeom>
              <a:avLst/>
              <a:gdLst>
                <a:gd name="T0" fmla="*/ 202 w 21600"/>
                <a:gd name="T1" fmla="*/ 69 h 21600"/>
                <a:gd name="T2" fmla="*/ 161 w 21600"/>
                <a:gd name="T3" fmla="*/ 39 h 21600"/>
                <a:gd name="T4" fmla="*/ 169 w 21600"/>
                <a:gd name="T5" fmla="*/ 81 h 21600"/>
                <a:gd name="T6" fmla="*/ 232 w 21600"/>
                <a:gd name="T7" fmla="*/ 124 h 21600"/>
                <a:gd name="T8" fmla="*/ 182 w 21600"/>
                <a:gd name="T9" fmla="*/ 160 h 21600"/>
                <a:gd name="T10" fmla="*/ 147 w 21600"/>
                <a:gd name="T11" fmla="*/ 1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1 h 21600"/>
                <a:gd name="T20" fmla="*/ 18439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28" y="11944"/>
                  </a:moveTo>
                  <a:cubicBezTo>
                    <a:pt x="17989" y="11566"/>
                    <a:pt x="18020" y="11183"/>
                    <a:pt x="18020" y="10800"/>
                  </a:cubicBezTo>
                  <a:cubicBezTo>
                    <a:pt x="18020" y="8737"/>
                    <a:pt x="17138" y="6774"/>
                    <a:pt x="15597" y="5404"/>
                  </a:cubicBezTo>
                  <a:lnTo>
                    <a:pt x="17975" y="2728"/>
                  </a:lnTo>
                  <a:cubicBezTo>
                    <a:pt x="20281" y="4778"/>
                    <a:pt x="21600" y="7715"/>
                    <a:pt x="21600" y="10800"/>
                  </a:cubicBezTo>
                  <a:cubicBezTo>
                    <a:pt x="21600" y="11373"/>
                    <a:pt x="21554" y="11946"/>
                    <a:pt x="21463" y="12512"/>
                  </a:cubicBezTo>
                  <a:lnTo>
                    <a:pt x="24129" y="12940"/>
                  </a:lnTo>
                  <a:lnTo>
                    <a:pt x="18983" y="16661"/>
                  </a:lnTo>
                  <a:lnTo>
                    <a:pt x="15262" y="11516"/>
                  </a:lnTo>
                  <a:lnTo>
                    <a:pt x="17928" y="1194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699996" lon="19499996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789" name="AutoShape 18"/>
            <p:cNvSpPr>
              <a:spLocks noChangeArrowheads="1"/>
            </p:cNvSpPr>
            <p:nvPr/>
          </p:nvSpPr>
          <p:spPr bwMode="gray">
            <a:xfrm rot="8684311">
              <a:off x="353" y="1191"/>
              <a:ext cx="2310" cy="1942"/>
            </a:xfrm>
            <a:custGeom>
              <a:avLst/>
              <a:gdLst>
                <a:gd name="T0" fmla="*/ 227 w 21600"/>
                <a:gd name="T1" fmla="*/ 40 h 21600"/>
                <a:gd name="T2" fmla="*/ 167 w 21600"/>
                <a:gd name="T3" fmla="*/ 22 h 21600"/>
                <a:gd name="T4" fmla="*/ 192 w 21600"/>
                <a:gd name="T5" fmla="*/ 56 h 21600"/>
                <a:gd name="T6" fmla="*/ 278 w 21600"/>
                <a:gd name="T7" fmla="*/ 85 h 21600"/>
                <a:gd name="T8" fmla="*/ 227 w 21600"/>
                <a:gd name="T9" fmla="*/ 122 h 21600"/>
                <a:gd name="T10" fmla="*/ 174 w 21600"/>
                <a:gd name="T11" fmla="*/ 8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59 h 21600"/>
                <a:gd name="T20" fmla="*/ 18439 w 21600"/>
                <a:gd name="T21" fmla="*/ 1844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12" y="10646"/>
                  </a:moveTo>
                  <a:cubicBezTo>
                    <a:pt x="17854" y="7955"/>
                    <a:pt x="16282" y="5527"/>
                    <a:pt x="13851" y="4373"/>
                  </a:cubicBezTo>
                  <a:lnTo>
                    <a:pt x="15432" y="1043"/>
                  </a:lnTo>
                  <a:cubicBezTo>
                    <a:pt x="19123" y="2796"/>
                    <a:pt x="21509" y="6481"/>
                    <a:pt x="21597" y="10566"/>
                  </a:cubicBezTo>
                  <a:lnTo>
                    <a:pt x="24296" y="10507"/>
                  </a:lnTo>
                  <a:lnTo>
                    <a:pt x="19852" y="15148"/>
                  </a:lnTo>
                  <a:lnTo>
                    <a:pt x="15212" y="10704"/>
                  </a:lnTo>
                  <a:lnTo>
                    <a:pt x="17912" y="1064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699996" lon="19499996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5786" name="Text Box 7"/>
          <p:cNvSpPr txBox="1">
            <a:spLocks noChangeArrowheads="1"/>
          </p:cNvSpPr>
          <p:nvPr/>
        </p:nvSpPr>
        <p:spPr bwMode="gray">
          <a:xfrm>
            <a:off x="4468813" y="3861407"/>
            <a:ext cx="407193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970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человек из них детей, находящихся в трудной жизненной ситуации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652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человека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ouo-kruf.ru/wp-content/uploads/2019/07/DSC_0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5" y="571501"/>
            <a:ext cx="2453870" cy="16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mouo-kruf.ru/wp-content/uploads/2019/07/DSC_0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4" y="1704975"/>
            <a:ext cx="2538928" cy="169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mouo-kruf.ru/wp-content/uploads/2019/07/DSC_0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7" y="3205586"/>
            <a:ext cx="2469803" cy="16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mouo-kruf.ru/wp-content/uploads/2019/07/DSC_0574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171950"/>
            <a:ext cx="2473325" cy="164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2575" y="817384"/>
            <a:ext cx="3381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летний период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здоровлением охвачено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2154 человека,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составляет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80,2 %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 детей, подлежащих оздоровлению.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Капитальные ремонты</a:t>
            </a:r>
            <a:endParaRPr lang="ru-RU" dirty="0"/>
          </a:p>
        </p:txBody>
      </p:sp>
      <p:pic>
        <p:nvPicPr>
          <p:cNvPr id="29698" name="Picture 2" descr="Z:\Гибадуллина Н.А\АВГУСТОВСКИЕ\2019\фото на августовскую\спортивный спортзал крылово\Кылов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16843"/>
            <a:ext cx="2466976" cy="185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Z:\Гибадуллина Н.А\АВГУСТОВСКИЕ\2019\фото на августовскую\спортивный спортзал крылово\крылово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496741"/>
            <a:ext cx="2781299" cy="208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Z:\Гибадуллина Н.А\АВГУСТОВСКИЕ\2019\фото на августовскую\спортивный спортзал крылово\крылово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8" y="1416843"/>
            <a:ext cx="2593976" cy="1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Z:\Гибадуллина Н.А\АВГУСТОВСКИЕ\2019\фото на августовскую\спортивный спортзал крылово\крылово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010023"/>
            <a:ext cx="2695575" cy="202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8" y="5004188"/>
            <a:ext cx="4811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«Крыловская СОШ»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Федеральный </a:t>
            </a:r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проект 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«Поддержка семей, имеющих детей»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0722" name="Picture 2" descr="ÐÐ°ÑÑÐ¸Ð½ÐºÐ¸ Ð¿Ð¾ Ð·Ð°Ð¿ÑÐ¾ÑÑ Ð»Ð¾Ð³Ð¾ÑÐ¸Ð¿ ÑÐµÐ´ÐµÑÐ°Ð»ÑÐ½ÑÐ¹ Ð¿ÑÐ¾ÐµÐºÑ Ð¿Ð¾Ð´Ð´ÐµÑÐ¶ÐºÐ° ÑÐµÐ¼ÐµÐ¹ Ð¸Ð¼ÐµÑÑÐ¸Ñ Ð´ÐµÑ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2370909"/>
            <a:ext cx="7197153" cy="289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Дошкольное образование</a:t>
            </a:r>
            <a:endParaRPr lang="en-US" sz="4100" dirty="0"/>
          </a:p>
        </p:txBody>
      </p:sp>
      <p:sp>
        <p:nvSpPr>
          <p:cNvPr id="474148" name="Line 36"/>
          <p:cNvSpPr>
            <a:spLocks noChangeShapeType="1"/>
          </p:cNvSpPr>
          <p:nvPr/>
        </p:nvSpPr>
        <p:spPr bwMode="auto">
          <a:xfrm flipV="1">
            <a:off x="3389313" y="3097213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49" name="Line 37"/>
          <p:cNvSpPr>
            <a:spLocks noChangeShapeType="1"/>
          </p:cNvSpPr>
          <p:nvPr/>
        </p:nvSpPr>
        <p:spPr bwMode="auto">
          <a:xfrm>
            <a:off x="3455988" y="3773488"/>
            <a:ext cx="54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50" name="Line 38"/>
          <p:cNvSpPr>
            <a:spLocks noChangeShapeType="1"/>
          </p:cNvSpPr>
          <p:nvPr/>
        </p:nvSpPr>
        <p:spPr bwMode="auto">
          <a:xfrm flipV="1">
            <a:off x="3389313" y="4381500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grpSp>
        <p:nvGrpSpPr>
          <p:cNvPr id="474151" name="Group 39"/>
          <p:cNvGrpSpPr>
            <a:grpSpLocks/>
          </p:cNvGrpSpPr>
          <p:nvPr/>
        </p:nvGrpSpPr>
        <p:grpSpPr bwMode="auto">
          <a:xfrm>
            <a:off x="3117850" y="2420938"/>
            <a:ext cx="879475" cy="338137"/>
            <a:chOff x="1492" y="1538"/>
            <a:chExt cx="624" cy="240"/>
          </a:xfrm>
        </p:grpSpPr>
        <p:sp>
          <p:nvSpPr>
            <p:cNvPr id="474152" name="Line 40"/>
            <p:cNvSpPr>
              <a:spLocks noChangeShapeType="1"/>
            </p:cNvSpPr>
            <p:nvPr/>
          </p:nvSpPr>
          <p:spPr bwMode="auto">
            <a:xfrm>
              <a:off x="1732" y="153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53" name="Line 41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</p:grpSp>
      <p:grpSp>
        <p:nvGrpSpPr>
          <p:cNvPr id="474154" name="Group 42"/>
          <p:cNvGrpSpPr>
            <a:grpSpLocks/>
          </p:cNvGrpSpPr>
          <p:nvPr/>
        </p:nvGrpSpPr>
        <p:grpSpPr bwMode="auto">
          <a:xfrm>
            <a:off x="3051175" y="4787900"/>
            <a:ext cx="946150" cy="269875"/>
            <a:chOff x="1444" y="3218"/>
            <a:chExt cx="672" cy="192"/>
          </a:xfrm>
        </p:grpSpPr>
        <p:sp>
          <p:nvSpPr>
            <p:cNvPr id="474155" name="Line 43"/>
            <p:cNvSpPr>
              <a:spLocks noChangeShapeType="1"/>
            </p:cNvSpPr>
            <p:nvPr/>
          </p:nvSpPr>
          <p:spPr bwMode="auto">
            <a:xfrm>
              <a:off x="1732" y="341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56" name="Line 44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</p:grpSp>
      <p:sp>
        <p:nvSpPr>
          <p:cNvPr id="474157" name="AutoShape 45"/>
          <p:cNvSpPr>
            <a:spLocks noChangeArrowheads="1"/>
          </p:cNvSpPr>
          <p:nvPr/>
        </p:nvSpPr>
        <p:spPr bwMode="gray">
          <a:xfrm>
            <a:off x="3992563" y="221773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58" name="Rectangle 46"/>
          <p:cNvSpPr>
            <a:spLocks noChangeArrowheads="1"/>
          </p:cNvSpPr>
          <p:nvPr/>
        </p:nvSpPr>
        <p:spPr bwMode="auto">
          <a:xfrm>
            <a:off x="4436520" y="2281793"/>
            <a:ext cx="357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а базе 3 организаций с 1,6 лет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159" name="AutoShape 47"/>
          <p:cNvSpPr>
            <a:spLocks noChangeArrowheads="1"/>
          </p:cNvSpPr>
          <p:nvPr/>
        </p:nvSpPr>
        <p:spPr bwMode="gray">
          <a:xfrm>
            <a:off x="3992563" y="2882900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0" name="Rectangle 48"/>
          <p:cNvSpPr>
            <a:spLocks noChangeArrowheads="1"/>
          </p:cNvSpPr>
          <p:nvPr/>
        </p:nvSpPr>
        <p:spPr bwMode="auto">
          <a:xfrm>
            <a:off x="4532700" y="2959101"/>
            <a:ext cx="3385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а базе 8 организаций с 2 лет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161" name="AutoShape 49"/>
          <p:cNvSpPr>
            <a:spLocks noChangeArrowheads="1"/>
          </p:cNvSpPr>
          <p:nvPr/>
        </p:nvSpPr>
        <p:spPr bwMode="gray">
          <a:xfrm>
            <a:off x="3989388" y="3541713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2" name="Rectangle 50"/>
          <p:cNvSpPr>
            <a:spLocks noChangeArrowheads="1"/>
          </p:cNvSpPr>
          <p:nvPr/>
        </p:nvSpPr>
        <p:spPr bwMode="auto">
          <a:xfrm>
            <a:off x="4532700" y="3607356"/>
            <a:ext cx="357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а базе 1 организации с 2,6 лет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163" name="Oval 51"/>
          <p:cNvSpPr>
            <a:spLocks noChangeArrowheads="1"/>
          </p:cNvSpPr>
          <p:nvPr/>
        </p:nvSpPr>
        <p:spPr bwMode="gray">
          <a:xfrm>
            <a:off x="3913188" y="2322513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4" name="Oval 52"/>
          <p:cNvSpPr>
            <a:spLocks noChangeArrowheads="1"/>
          </p:cNvSpPr>
          <p:nvPr/>
        </p:nvSpPr>
        <p:spPr bwMode="gray">
          <a:xfrm>
            <a:off x="3924300" y="300037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5" name="Oval 53"/>
          <p:cNvSpPr>
            <a:spLocks noChangeArrowheads="1"/>
          </p:cNvSpPr>
          <p:nvPr/>
        </p:nvSpPr>
        <p:spPr bwMode="gray">
          <a:xfrm>
            <a:off x="3924300" y="3671888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6" name="AutoShape 54"/>
          <p:cNvSpPr>
            <a:spLocks noChangeArrowheads="1"/>
          </p:cNvSpPr>
          <p:nvPr/>
        </p:nvSpPr>
        <p:spPr bwMode="gray">
          <a:xfrm>
            <a:off x="3992563" y="4191000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7" name="Rectangle 55"/>
          <p:cNvSpPr>
            <a:spLocks noChangeArrowheads="1"/>
          </p:cNvSpPr>
          <p:nvPr/>
        </p:nvSpPr>
        <p:spPr bwMode="auto">
          <a:xfrm>
            <a:off x="4532700" y="4259263"/>
            <a:ext cx="351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а базе 13 организаций с 3 лет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168" name="Oval 56"/>
          <p:cNvSpPr>
            <a:spLocks noChangeArrowheads="1"/>
          </p:cNvSpPr>
          <p:nvPr/>
        </p:nvSpPr>
        <p:spPr bwMode="gray">
          <a:xfrm>
            <a:off x="3913188" y="431482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69" name="AutoShape 57"/>
          <p:cNvSpPr>
            <a:spLocks noChangeArrowheads="1"/>
          </p:cNvSpPr>
          <p:nvPr/>
        </p:nvSpPr>
        <p:spPr bwMode="gray">
          <a:xfrm>
            <a:off x="3992563" y="4892675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74170" name="Rectangle 58"/>
          <p:cNvSpPr>
            <a:spLocks noChangeArrowheads="1"/>
          </p:cNvSpPr>
          <p:nvPr/>
        </p:nvSpPr>
        <p:spPr bwMode="auto">
          <a:xfrm>
            <a:off x="4566172" y="4946650"/>
            <a:ext cx="3385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а базе 1 организации с 4 лет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171" name="Oval 59"/>
          <p:cNvSpPr>
            <a:spLocks noChangeArrowheads="1"/>
          </p:cNvSpPr>
          <p:nvPr/>
        </p:nvSpPr>
        <p:spPr bwMode="gray">
          <a:xfrm>
            <a:off x="3924300" y="501015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grpSp>
        <p:nvGrpSpPr>
          <p:cNvPr id="474172" name="Group 60"/>
          <p:cNvGrpSpPr>
            <a:grpSpLocks/>
          </p:cNvGrpSpPr>
          <p:nvPr/>
        </p:nvGrpSpPr>
        <p:grpSpPr bwMode="auto">
          <a:xfrm>
            <a:off x="1285875" y="2551113"/>
            <a:ext cx="2373313" cy="2371725"/>
            <a:chOff x="192" y="1631"/>
            <a:chExt cx="1684" cy="1683"/>
          </a:xfrm>
        </p:grpSpPr>
        <p:sp>
          <p:nvSpPr>
            <p:cNvPr id="474173" name="Oval 61"/>
            <p:cNvSpPr>
              <a:spLocks noChangeArrowheads="1"/>
            </p:cNvSpPr>
            <p:nvPr/>
          </p:nvSpPr>
          <p:spPr bwMode="gray">
            <a:xfrm>
              <a:off x="192" y="1631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74" name="Oval 62"/>
            <p:cNvSpPr>
              <a:spLocks noChangeArrowheads="1"/>
            </p:cNvSpPr>
            <p:nvPr/>
          </p:nvSpPr>
          <p:spPr bwMode="gray">
            <a:xfrm>
              <a:off x="303" y="1740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75" name="Oval 63"/>
            <p:cNvSpPr>
              <a:spLocks noChangeArrowheads="1"/>
            </p:cNvSpPr>
            <p:nvPr/>
          </p:nvSpPr>
          <p:spPr bwMode="gray">
            <a:xfrm>
              <a:off x="288" y="175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76" name="Oval 6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77" name="Oval 6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78" name="Oval 6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79" name="Oval 6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80" name="Oval 68"/>
            <p:cNvSpPr>
              <a:spLocks noChangeArrowheads="1"/>
            </p:cNvSpPr>
            <p:nvPr/>
          </p:nvSpPr>
          <p:spPr bwMode="gray">
            <a:xfrm>
              <a:off x="480" y="1872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74181" name="Text Box 69"/>
            <p:cNvSpPr txBox="1">
              <a:spLocks noChangeArrowheads="1"/>
            </p:cNvSpPr>
            <p:nvPr/>
          </p:nvSpPr>
          <p:spPr bwMode="gray">
            <a:xfrm>
              <a:off x="383" y="2160"/>
              <a:ext cx="129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Возрастные категории групп</a:t>
              </a:r>
              <a:endPara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19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Федеральный </a:t>
            </a:r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проект 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«Цифровая школа»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1746" name="Picture 2" descr="ÐÐ°ÑÑÐ¸Ð½ÐºÐ¸ Ð¿Ð¾ Ð·Ð°Ð¿ÑÐ¾ÑÑ Ð»Ð¾Ð³Ð¾ÑÐ¸Ð¿ ÑÐµÐ´ÐµÑÐ°Ð»ÑÐ½ÑÐ¹ Ð¿ÑÐ¾ÐµÐºÑ ÑÐ¸ÑÑÐ¾Ð²Ð°Ñ ÑÐºÐ¾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513049"/>
            <a:ext cx="3641725" cy="3325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Интернет-ресурсы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2149607"/>
              </p:ext>
            </p:extLst>
          </p:nvPr>
        </p:nvGraphicFramePr>
        <p:xfrm>
          <a:off x="828675" y="1143000"/>
          <a:ext cx="795337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C:\Users\User\Desktop\ДЛЯ АВГУСТОВСКОЙ 2019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3848097"/>
            <a:ext cx="1628775" cy="153352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1759485"/>
              </p:ext>
            </p:extLst>
          </p:nvPr>
        </p:nvGraphicFramePr>
        <p:xfrm>
          <a:off x="828675" y="1143000"/>
          <a:ext cx="795337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4" name="Picture 2" descr="ÐÐ°ÑÑÐ¸Ð½ÐºÐ¸ Ð¿Ð¾ Ð·Ð°Ð¿ÑÐ¾ÑÑ ÐºÐ°ÑÑÐ¸Ð½ÐºÐ° Ð±ÑÐ¼Ð°Ð¶Ð½Ð¾Ð³Ð¾ ÐºÐ»Ð°ÑÑÐ½Ð¾Ð³Ð¾ Ð¶ÑÑÐ½Ð°Ð»Ð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3667"/>
          <a:stretch/>
        </p:blipFill>
        <p:spPr bwMode="auto">
          <a:xfrm>
            <a:off x="4029075" y="4201954"/>
            <a:ext cx="1790700" cy="24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Федеральный </a:t>
            </a:r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проект 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«Учитель будущего»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7461"/>
            <a:ext cx="4819650" cy="2985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531813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Аттестация педагогических и руководящих работников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27744487"/>
              </p:ext>
            </p:extLst>
          </p:nvPr>
        </p:nvGraphicFramePr>
        <p:xfrm>
          <a:off x="685800" y="2105025"/>
          <a:ext cx="78771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Федеральный </a:t>
            </a:r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проект 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«Современная школа»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8674" name="Picture 2" descr="https://static.mk.ru/upload/iblock_mk/475/e7/b3/37/DETAIL_PICTURE_558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43" y="2329065"/>
            <a:ext cx="4700204" cy="3522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0" name="Диаграмма 53"/>
          <p:cNvGraphicFramePr>
            <a:graphicFrameLocks/>
          </p:cNvGraphicFramePr>
          <p:nvPr/>
        </p:nvGraphicFramePr>
        <p:xfrm>
          <a:off x="1939925" y="2381250"/>
          <a:ext cx="5753100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Лист" r:id="rId3" imgW="5791328" imgH="3829058" progId="Excel.Sheet.8">
                  <p:embed/>
                </p:oleObj>
              </mc:Choice>
              <mc:Fallback>
                <p:oleObj name="Лист" r:id="rId3" imgW="5791328" imgH="38290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2381250"/>
                        <a:ext cx="5753100" cy="379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Повышение квалификации</a:t>
            </a:r>
            <a:endParaRPr lang="ru-RU" sz="3200" b="1" dirty="0" smtClean="0"/>
          </a:p>
        </p:txBody>
      </p:sp>
      <p:sp>
        <p:nvSpPr>
          <p:cNvPr id="204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F9DF5-258C-4734-987B-FA1820F20DF4}" type="slidenum">
              <a:rPr lang="ru-RU" smtClean="0">
                <a:solidFill>
                  <a:srgbClr val="808080"/>
                </a:solidFill>
              </a:rPr>
              <a:pPr/>
              <a:t>40</a:t>
            </a:fld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94" name="AutoShape 3"/>
          <p:cNvSpPr>
            <a:spLocks noChangeArrowheads="1"/>
          </p:cNvSpPr>
          <p:nvPr/>
        </p:nvSpPr>
        <p:spPr bwMode="gray">
          <a:xfrm>
            <a:off x="781050" y="5164138"/>
            <a:ext cx="1571625" cy="8509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95" name="AutoShape 9"/>
          <p:cNvSpPr>
            <a:spLocks noChangeArrowheads="1"/>
          </p:cNvSpPr>
          <p:nvPr/>
        </p:nvSpPr>
        <p:spPr bwMode="gray">
          <a:xfrm>
            <a:off x="2185988" y="5330825"/>
            <a:ext cx="1116012" cy="539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gray">
          <a:xfrm>
            <a:off x="2105025" y="5380038"/>
            <a:ext cx="8191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100</a:t>
            </a:r>
            <a:r>
              <a:rPr lang="en-US" b="1" dirty="0" smtClean="0">
                <a:solidFill>
                  <a:srgbClr val="000000"/>
                </a:solidFill>
              </a:rPr>
              <a:t>%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black">
          <a:xfrm>
            <a:off x="817562" y="5277534"/>
            <a:ext cx="15351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Всего повысили квалификацию 200 чел.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20498" name="Group 29"/>
          <p:cNvGrpSpPr>
            <a:grpSpLocks/>
          </p:cNvGrpSpPr>
          <p:nvPr/>
        </p:nvGrpSpPr>
        <p:grpSpPr bwMode="auto">
          <a:xfrm rot="3173304" flipV="1">
            <a:off x="2805906" y="4541044"/>
            <a:ext cx="2097088" cy="419100"/>
            <a:chOff x="1565" y="2568"/>
            <a:chExt cx="1118" cy="279"/>
          </a:xfrm>
        </p:grpSpPr>
        <p:sp>
          <p:nvSpPr>
            <p:cNvPr id="20527" name="AutoShape 30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528" name="AutoShape 31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529" name="AutoShape 32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530" name="AutoShape 33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499" name="Group 40"/>
          <p:cNvGrpSpPr>
            <a:grpSpLocks/>
          </p:cNvGrpSpPr>
          <p:nvPr/>
        </p:nvGrpSpPr>
        <p:grpSpPr bwMode="auto">
          <a:xfrm rot="14245961" flipV="1">
            <a:off x="4376738" y="2559050"/>
            <a:ext cx="2017712" cy="446088"/>
            <a:chOff x="2532" y="1051"/>
            <a:chExt cx="893" cy="246"/>
          </a:xfrm>
        </p:grpSpPr>
        <p:grpSp>
          <p:nvGrpSpPr>
            <p:cNvPr id="20517" name="Group 41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20523" name="AutoShape 4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4" name="AutoShape 4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5" name="AutoShape 4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6" name="AutoShape 4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18" name="Group 46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20519" name="AutoShape 4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0" name="AutoShape 4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1" name="AutoShape 4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2" name="AutoShape 5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" name="Арка 55"/>
          <p:cNvSpPr/>
          <p:nvPr/>
        </p:nvSpPr>
        <p:spPr>
          <a:xfrm rot="10301840">
            <a:off x="2786924" y="5404677"/>
            <a:ext cx="480712" cy="444875"/>
          </a:xfrm>
          <a:prstGeom prst="blockArc">
            <a:avLst>
              <a:gd name="adj1" fmla="val 10082531"/>
              <a:gd name="adj2" fmla="val 7575600"/>
              <a:gd name="adj3" fmla="val 32294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3" name="AutoShape 3"/>
          <p:cNvSpPr>
            <a:spLocks noChangeArrowheads="1"/>
          </p:cNvSpPr>
          <p:nvPr/>
        </p:nvSpPr>
        <p:spPr bwMode="gray">
          <a:xfrm>
            <a:off x="1149350" y="1860550"/>
            <a:ext cx="1836738" cy="8509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04" name="AutoShape 9"/>
          <p:cNvSpPr>
            <a:spLocks noChangeArrowheads="1"/>
          </p:cNvSpPr>
          <p:nvPr/>
        </p:nvSpPr>
        <p:spPr bwMode="gray">
          <a:xfrm>
            <a:off x="2819400" y="2027238"/>
            <a:ext cx="1116013" cy="539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05" name="Text Box 17"/>
          <p:cNvSpPr txBox="1">
            <a:spLocks noChangeArrowheads="1"/>
          </p:cNvSpPr>
          <p:nvPr/>
        </p:nvSpPr>
        <p:spPr bwMode="gray">
          <a:xfrm>
            <a:off x="2738438" y="2076450"/>
            <a:ext cx="819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59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506" name="Rectangle 21"/>
          <p:cNvSpPr>
            <a:spLocks noChangeArrowheads="1"/>
          </p:cNvSpPr>
          <p:nvPr/>
        </p:nvSpPr>
        <p:spPr bwMode="black">
          <a:xfrm>
            <a:off x="1163638" y="1972786"/>
            <a:ext cx="167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Очная форма обучения – 118 чел.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1" name="Арка 60"/>
          <p:cNvSpPr/>
          <p:nvPr/>
        </p:nvSpPr>
        <p:spPr>
          <a:xfrm rot="10301840">
            <a:off x="2824643" y="2110879"/>
            <a:ext cx="1444237" cy="1232853"/>
          </a:xfrm>
          <a:prstGeom prst="blockArc">
            <a:avLst>
              <a:gd name="adj1" fmla="val 4956500"/>
              <a:gd name="adj2" fmla="val 7575600"/>
              <a:gd name="adj3" fmla="val 32294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0" name="AutoShape 3"/>
          <p:cNvSpPr>
            <a:spLocks noChangeArrowheads="1"/>
          </p:cNvSpPr>
          <p:nvPr/>
        </p:nvSpPr>
        <p:spPr bwMode="gray">
          <a:xfrm>
            <a:off x="5708650" y="1766888"/>
            <a:ext cx="1836738" cy="8509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11" name="AutoShape 9"/>
          <p:cNvSpPr>
            <a:spLocks noChangeArrowheads="1"/>
          </p:cNvSpPr>
          <p:nvPr/>
        </p:nvSpPr>
        <p:spPr bwMode="gray">
          <a:xfrm>
            <a:off x="7378700" y="1933575"/>
            <a:ext cx="1116013" cy="539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12" name="Text Box 17"/>
          <p:cNvSpPr txBox="1">
            <a:spLocks noChangeArrowheads="1"/>
          </p:cNvSpPr>
          <p:nvPr/>
        </p:nvSpPr>
        <p:spPr bwMode="gray">
          <a:xfrm>
            <a:off x="7297738" y="1982788"/>
            <a:ext cx="819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41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513" name="Rectangle 21"/>
          <p:cNvSpPr>
            <a:spLocks noChangeArrowheads="1"/>
          </p:cNvSpPr>
          <p:nvPr/>
        </p:nvSpPr>
        <p:spPr bwMode="black">
          <a:xfrm>
            <a:off x="5722938" y="1880284"/>
            <a:ext cx="167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Дистанционная форма обучения – 82 чел.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6" name="Арка 65"/>
          <p:cNvSpPr/>
          <p:nvPr/>
        </p:nvSpPr>
        <p:spPr>
          <a:xfrm rot="11804764">
            <a:off x="7137881" y="2055052"/>
            <a:ext cx="1444237" cy="1232853"/>
          </a:xfrm>
          <a:prstGeom prst="blockArc">
            <a:avLst>
              <a:gd name="adj1" fmla="val 5034590"/>
              <a:gd name="adj2" fmla="val 6833036"/>
              <a:gd name="adj3" fmla="val 26971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Престиж профессии педагога</a:t>
            </a:r>
            <a:endParaRPr lang="ru-RU" dirty="0"/>
          </a:p>
        </p:txBody>
      </p:sp>
      <p:pic>
        <p:nvPicPr>
          <p:cNvPr id="36866" name="Picture 2" descr="Z:\Гибадуллина Н.А\АВГУСТОВСКИЕ\2019\фото на августовскую\Горбунова Еле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7" y="1695450"/>
            <a:ext cx="2564293" cy="385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Z:\Гибадуллина Н.А\АВГУСТОВСКИЕ\2019\фото на августовскую\Вавилина А.Е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9" y="1695450"/>
            <a:ext cx="2928237" cy="385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ÐÐ°ÑÑÐ¸Ð½ÐºÐ¸ Ð¿Ð¾ Ð·Ð°Ð¿ÑÐ¾ÑÑ Ð»Ð¾Ð³Ð¾ÑÐ¸Ð¿ Ð²Ð¾ÑÐ¿Ð¸ÑÐ°ÑÐµÐ»Ñ Ð³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07" y="4931045"/>
            <a:ext cx="1264758" cy="84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ÐÐ°ÑÑÐ¸Ð½ÐºÐ¸ Ð¿Ð¾ Ð·Ð°Ð¿ÑÐ¾ÑÑ Ð»Ð¾Ð³Ð¾ÑÐ¸Ð¿ ÑÑÐ¸ÑÐµÐ»Ñ Ð³Ð¾Ð´Ð° 2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6" y="1460501"/>
            <a:ext cx="1278465" cy="958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673" y="5659917"/>
            <a:ext cx="3935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Елена Юрьевна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332" y="5668802"/>
            <a:ext cx="4733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Вавилина Анна Евгеньевна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Приданниковский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5»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Конкурс «Самый классный </a:t>
            </a:r>
            <a:r>
              <a:rPr lang="ru-RU" b="1" spc="50" dirty="0" err="1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классный</a:t>
            </a:r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37890" name="Picture 2" descr="Z:\Гибадуллина Н.А\АВГУСТОВСКИЕ\2019\фото на августовскую\яники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6" y="1590674"/>
            <a:ext cx="2809875" cy="420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14775" y="1972270"/>
            <a:ext cx="480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Яникиева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Валентиновна</a:t>
            </a:r>
          </a:p>
          <a:p>
            <a:pPr lvl="0" algn="ctr"/>
            <a:endParaRPr lang="ru-RU" sz="2400" b="1" dirty="0">
              <a:solidFill>
                <a:srgbClr val="FF0000"/>
              </a:solidFill>
              <a:effectLst>
                <a:glow rad="101600">
                  <a:srgbClr val="FFCDC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3 класса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Бугалышская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классный руководитель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Профессиональные конкурсы педагогов</a:t>
            </a:r>
            <a:endParaRPr lang="ru-RU" dirty="0"/>
          </a:p>
        </p:txBody>
      </p:sp>
      <p:pic>
        <p:nvPicPr>
          <p:cNvPr id="38914" name="Picture 2" descr="Z:\Гибадуллина Н.А\АВГУСТОВСКИЕ\2019\фото на августовскую\пятков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0" y="1371600"/>
            <a:ext cx="1762556" cy="280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5968" y="1695052"/>
            <a:ext cx="602305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Пяткова Надежда Михайловна</a:t>
            </a:r>
            <a:endParaRPr lang="ru-RU" sz="2400" b="1" dirty="0">
              <a:solidFill>
                <a:srgbClr val="FF0000"/>
              </a:solidFill>
              <a:effectLst>
                <a:glow rad="101600">
                  <a:srgbClr val="FFCDC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Криулинская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Диплом 3 степени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Областном конкурсе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сельской школы - 2019»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 descr="Z:\Гибадуллина Н.А\АВГУСТОВСКИЕ\2019\фото на августовскую\Изюров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b="16385"/>
          <a:stretch/>
        </p:blipFill>
        <p:spPr bwMode="auto">
          <a:xfrm>
            <a:off x="1744918" y="3090106"/>
            <a:ext cx="1769807" cy="236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7124" y="2987714"/>
            <a:ext cx="63633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Изюрова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</a:t>
            </a:r>
            <a:endParaRPr lang="ru-RU" sz="2400" b="1" dirty="0">
              <a:solidFill>
                <a:srgbClr val="FF0000"/>
              </a:solidFill>
              <a:effectLst>
                <a:glow rad="101600">
                  <a:srgbClr val="FFCDC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Финалист,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приз председателя ЦИК РФ во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онкурсе среди студентов,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аспирантов и молодых преподавателей по вопросам избирательного права и избирательного процесса</a:t>
            </a: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«Атмосфера - 2019»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 descr="Z:\Гибадуллина Н.А\АВГУСТОВСКИЕ\2019\фото на августовскую\Попова С.А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0" y="4345336"/>
            <a:ext cx="1588320" cy="23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396" y="5435689"/>
            <a:ext cx="66096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CD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Светлана Алексеевна</a:t>
            </a:r>
            <a:endParaRPr lang="ru-RU" sz="2400" b="1" dirty="0">
              <a:solidFill>
                <a:srgbClr val="FF0000"/>
              </a:solidFill>
              <a:effectLst>
                <a:glow rad="101600">
                  <a:srgbClr val="FFCDC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Криулинская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Победитель муниципального этапа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Областном конкурсе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«Молодой учитель- 2018»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375" y="683775"/>
            <a:ext cx="7772400" cy="1500187"/>
          </a:xfrm>
        </p:spPr>
        <p:txBody>
          <a:bodyPr/>
          <a:lstStyle/>
          <a:p>
            <a:pPr algn="ctr"/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Федеральный </a:t>
            </a:r>
            <a:r>
              <a:rPr lang="ru-RU" sz="4000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проект </a:t>
            </a:r>
            <a:r>
              <a:rPr lang="ru-RU" sz="4000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pitchFamily="34" charset="0"/>
              </a:rPr>
              <a:t>«Социальная активность»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794645"/>
            <a:ext cx="3657600" cy="26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36588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Общественные объединения социально-значимой направленности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81372441"/>
              </p:ext>
            </p:extLst>
          </p:nvPr>
        </p:nvGraphicFramePr>
        <p:xfrm>
          <a:off x="1676400" y="2235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 descr="ÐÐ°ÑÑÐ¸Ð½ÐºÐ¸ Ð¿Ð¾ Ð·Ð°Ð¿ÑÐ¾ÑÑ Ð»Ð¾Ð³Ð¾ÑÐ¸Ð¿ ÑÐ¸Ð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2" y="2547937"/>
            <a:ext cx="1537878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ÐÐ°ÑÑÐ¸Ð½ÐºÐ¸ Ð¿Ð¾ Ð·Ð°Ð¿ÑÐ¾ÑÑ Ð»Ð¾Ð³Ð¾ÑÐ¸Ð¿ ÐÐ®Ð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6" y="4872037"/>
            <a:ext cx="1566864" cy="15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ÐÐ°ÑÑÐ¸Ð½ÐºÐ¸ Ð¿Ð¾ Ð·Ð°Ð¿ÑÐ¾ÑÑ Ð»Ð¾Ð³Ð¾ÑÐ¸Ð¿ Ð®ÐÐÐ ÐÐÐ¯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0" y="4560093"/>
            <a:ext cx="1602582" cy="16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ÐÐ°ÑÑÐ¸Ð½ÐºÐ¸ Ð¿Ð¾ Ð·Ð°Ð¿ÑÐ¾ÑÑ Ð»Ð¾Ð³Ð¾ÑÐ¸Ð¿ ÐÐÐ ÐÐÐÐ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6" y="2767013"/>
            <a:ext cx="1387928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665163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Муниципальные сборы школьных активов «Снежинка»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41988" name="Picture 4" descr="ÐÐ°ÑÑÐ¸Ð½ÐºÐ¸ Ð¿Ð¾ Ð·Ð°Ð¿ÑÐ¾ÑÑ ÐºÐ°ÑÑÐ¸Ð½ÐºÐ° ÑÐ½ÐµÐ¶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" y="2133600"/>
            <a:ext cx="2676525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ºÐ°ÑÑÐ¸Ð½ÐºÐ° ÑÐ½ÐµÐ¶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3919537"/>
            <a:ext cx="2676525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300" y="2419169"/>
            <a:ext cx="3834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проводится на базе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30 лет.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23-25 ноября 2018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Юбилейные коммунарские сборы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тему: «Путь к успеху».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0" name="Picture 6" descr="C:\Users\User\Desktop\ПЕРЕНОС 2018 ГОД\Новая папка (2)\Снежинка 2012\SAM_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15883"/>
            <a:ext cx="2638423" cy="197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:\Users\User\Desktop\ПЕРЕНОС 2018 ГОД\Новая папка (2)\Снежинка 2012\SAM_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5" y="1544655"/>
            <a:ext cx="2332035" cy="174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23825"/>
            <a:ext cx="8877300" cy="1143000"/>
          </a:xfrm>
        </p:spPr>
        <p:txBody>
          <a:bodyPr/>
          <a:lstStyle/>
          <a:p>
            <a:r>
              <a:rPr lang="ru-RU" b="1" spc="50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Волонтерская деятельность</a:t>
            </a:r>
            <a:endParaRPr lang="en-US" dirty="0"/>
          </a:p>
        </p:txBody>
      </p:sp>
      <p:sp>
        <p:nvSpPr>
          <p:cNvPr id="489475" name="AutoShape 3"/>
          <p:cNvSpPr>
            <a:spLocks noChangeArrowheads="1"/>
          </p:cNvSpPr>
          <p:nvPr/>
        </p:nvSpPr>
        <p:spPr bwMode="invGray">
          <a:xfrm rot="39573186">
            <a:off x="5033168" y="26471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invGray">
          <a:xfrm rot="3465783">
            <a:off x="5033168" y="45521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invGray">
          <a:xfrm rot="12685815">
            <a:off x="3630360" y="2848768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9478" name="AutoShape 6"/>
          <p:cNvSpPr>
            <a:spLocks noChangeArrowheads="1"/>
          </p:cNvSpPr>
          <p:nvPr/>
        </p:nvSpPr>
        <p:spPr bwMode="invGray">
          <a:xfrm rot="6874762">
            <a:off x="4118635" y="4707802"/>
            <a:ext cx="640706" cy="336355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9479" name="AutoShape 7"/>
          <p:cNvSpPr>
            <a:spLocks noChangeArrowheads="1"/>
          </p:cNvSpPr>
          <p:nvPr/>
        </p:nvSpPr>
        <p:spPr bwMode="invGray">
          <a:xfrm>
            <a:off x="5616828" y="349633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9480" name="AutoShape 8"/>
          <p:cNvSpPr>
            <a:spLocks noChangeArrowheads="1"/>
          </p:cNvSpPr>
          <p:nvPr/>
        </p:nvSpPr>
        <p:spPr bwMode="invGray">
          <a:xfrm rot="-10800000">
            <a:off x="3421063" y="3633788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489481" name="Oval 9"/>
          <p:cNvSpPr>
            <a:spLocks noChangeArrowheads="1"/>
          </p:cNvSpPr>
          <p:nvPr/>
        </p:nvSpPr>
        <p:spPr bwMode="gray">
          <a:xfrm>
            <a:off x="3197225" y="2082800"/>
            <a:ext cx="3295650" cy="3297238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grpSp>
        <p:nvGrpSpPr>
          <p:cNvPr id="489482" name="Group 10"/>
          <p:cNvGrpSpPr>
            <a:grpSpLocks/>
          </p:cNvGrpSpPr>
          <p:nvPr/>
        </p:nvGrpSpPr>
        <p:grpSpPr bwMode="auto">
          <a:xfrm>
            <a:off x="3854450" y="2808288"/>
            <a:ext cx="1901825" cy="1901825"/>
            <a:chOff x="2238" y="1769"/>
            <a:chExt cx="1361" cy="1361"/>
          </a:xfrm>
        </p:grpSpPr>
        <p:sp>
          <p:nvSpPr>
            <p:cNvPr id="489483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89484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89485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sp>
          <p:nvSpPr>
            <p:cNvPr id="489486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ru-RU" b="1">
                <a:solidFill>
                  <a:srgbClr val="30311D"/>
                </a:solidFill>
                <a:latin typeface="Arial" charset="0"/>
              </a:endParaRPr>
            </a:p>
          </p:txBody>
        </p:sp>
        <p:grpSp>
          <p:nvGrpSpPr>
            <p:cNvPr id="489487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489488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9489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9490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  <p:sp>
            <p:nvSpPr>
              <p:cNvPr id="489491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ru-RU" b="1">
                  <a:solidFill>
                    <a:srgbClr val="30311D"/>
                  </a:solidFill>
                  <a:latin typeface="Arial" charset="0"/>
                </a:endParaRPr>
              </a:p>
            </p:txBody>
          </p:sp>
        </p:grpSp>
        <p:sp>
          <p:nvSpPr>
            <p:cNvPr id="489492" name="Text Box 20"/>
            <p:cNvSpPr txBox="1">
              <a:spLocks noChangeArrowheads="1"/>
            </p:cNvSpPr>
            <p:nvPr/>
          </p:nvSpPr>
          <p:spPr bwMode="gray">
            <a:xfrm>
              <a:off x="2337" y="2310"/>
              <a:ext cx="118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Волонтеры</a:t>
              </a:r>
              <a:endPara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489493" name="AutoShape 21"/>
          <p:cNvSpPr>
            <a:spLocks noChangeArrowheads="1"/>
          </p:cNvSpPr>
          <p:nvPr/>
        </p:nvSpPr>
        <p:spPr bwMode="gray">
          <a:xfrm>
            <a:off x="1103313" y="3568700"/>
            <a:ext cx="2281237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EFEF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«Неравнодушные»</a:t>
            </a:r>
            <a:endParaRPr lang="en-US" b="1" dirty="0">
              <a:solidFill>
                <a:srgbClr val="FEFEF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89494" name="AutoShape 22"/>
          <p:cNvSpPr>
            <a:spLocks noChangeArrowheads="1"/>
          </p:cNvSpPr>
          <p:nvPr/>
        </p:nvSpPr>
        <p:spPr bwMode="gray">
          <a:xfrm>
            <a:off x="1139826" y="2572544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«Горячие сердца»</a:t>
            </a:r>
            <a:endParaRPr lang="en-US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89495" name="AutoShape 23"/>
          <p:cNvSpPr>
            <a:spLocks noChangeArrowheads="1"/>
          </p:cNvSpPr>
          <p:nvPr/>
        </p:nvSpPr>
        <p:spPr bwMode="gray">
          <a:xfrm>
            <a:off x="2515496" y="5380038"/>
            <a:ext cx="2281237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«Прометей»</a:t>
            </a:r>
            <a:endParaRPr lang="en-US" b="1" dirty="0">
              <a:solidFill>
                <a:schemeClr val="accent1">
                  <a:lumMod val="2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89496" name="AutoShape 24"/>
          <p:cNvSpPr>
            <a:spLocks noChangeArrowheads="1"/>
          </p:cNvSpPr>
          <p:nvPr/>
        </p:nvSpPr>
        <p:spPr bwMode="gray">
          <a:xfrm>
            <a:off x="6335713" y="3329781"/>
            <a:ext cx="2347912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EFEF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«Радуга добра»</a:t>
            </a:r>
            <a:endParaRPr lang="en-US" b="1" dirty="0">
              <a:solidFill>
                <a:srgbClr val="FEFEF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89497" name="AutoShape 25"/>
          <p:cNvSpPr>
            <a:spLocks noChangeArrowheads="1"/>
          </p:cNvSpPr>
          <p:nvPr/>
        </p:nvSpPr>
        <p:spPr bwMode="gray">
          <a:xfrm>
            <a:off x="5664200" y="2159000"/>
            <a:ext cx="2347913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EFEF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«Единство»</a:t>
            </a:r>
            <a:endParaRPr lang="en-US" b="1" dirty="0">
              <a:solidFill>
                <a:srgbClr val="FEFEF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89498" name="AutoShape 26"/>
          <p:cNvSpPr>
            <a:spLocks noChangeArrowheads="1"/>
          </p:cNvSpPr>
          <p:nvPr/>
        </p:nvSpPr>
        <p:spPr bwMode="gray">
          <a:xfrm>
            <a:off x="5674922" y="5380037"/>
            <a:ext cx="2347913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EFEF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b="1" dirty="0" err="1" smtClean="0">
                <a:solidFill>
                  <a:srgbClr val="FEFEF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Эковолонтёры</a:t>
            </a:r>
            <a:r>
              <a:rPr lang="ru-RU" b="1" dirty="0" smtClean="0">
                <a:solidFill>
                  <a:srgbClr val="FEFEF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en-US" b="1" dirty="0">
              <a:solidFill>
                <a:srgbClr val="FEFEF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gray">
          <a:xfrm>
            <a:off x="915988" y="4638419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solidFill>
                  <a:srgbClr val="FEFEFE"/>
                </a:solidFill>
                <a:latin typeface="Arial" charset="0"/>
              </a:rPr>
              <a:t>«Добрыни»</a:t>
            </a:r>
            <a:endParaRPr lang="en-US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invGray">
          <a:xfrm rot="9054944">
            <a:off x="3464813" y="4371183"/>
            <a:ext cx="640706" cy="336355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invGray">
          <a:xfrm rot="2047650">
            <a:off x="5530624" y="4239695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gray">
          <a:xfrm>
            <a:off x="6335713" y="4501079"/>
            <a:ext cx="2347913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FFFC5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«Вместе – мы сила!»</a:t>
            </a:r>
            <a:endParaRPr lang="en-US" b="1" dirty="0">
              <a:solidFill>
                <a:srgbClr val="FFFFC5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gray">
          <a:xfrm>
            <a:off x="1697579" y="1670050"/>
            <a:ext cx="2281237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FCDC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«Инициатива»</a:t>
            </a:r>
            <a:endParaRPr lang="en-US" b="1" dirty="0">
              <a:solidFill>
                <a:srgbClr val="FFCDC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gray">
          <a:xfrm>
            <a:off x="4342372" y="1266825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F4F4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«Дорогою добра»</a:t>
            </a:r>
            <a:endParaRPr lang="en-US" b="1" dirty="0">
              <a:solidFill>
                <a:srgbClr val="FF4F4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invGray">
          <a:xfrm rot="14419995">
            <a:off x="4029164" y="2522459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invGray">
          <a:xfrm rot="16590854">
            <a:off x="4542435" y="2456073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30311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-75816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Задачи: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962409"/>
            <a:ext cx="8286750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повышение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доступности образовательных услуг на территории МО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Красноуфимский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округ за счет использования технологий дистанционного обучения в условиях сельских образовательных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организаций;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образовательной среды, способствующей профессиональному становлению личности в процессе освоения образовательных программ различных уровня и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направленности;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реализация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комплекса информационно-методического обеспечения реализации Федерального государственного образовательного стандарта на территории МО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Красноуфимский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округ;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профессиональных компетенций, обеспечивающих деятельность педагогов в современных условиях введения и реализации Федерального государственного образовательного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стандарта;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эффективной системы стимулов и условий для постоянной переподготовки и повышения квалификации педагогических и руководящих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работников;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привлечение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 закрепление молодых специалистов в муниципальной системе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образования;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системы мониторинга и оценки качества образования, позволяющей оперативно получать достоверную информацию обо всех типах и видах образовательных организаций МО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Красноуфимский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округ; повышение качества образования; 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расширение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общественного участия в управлении образованием за счет повышения открытости и прозрачности системы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образования;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организационно-правового обеспечения государственно-общественных механизмов управления качеством общего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образования;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многофункциональной образовательной среды для проявления и развития индивидуальных способностей талантливых детей и молодежи на областном, муниципальном и школьном уровнях;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24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5299" y="523875"/>
            <a:ext cx="8286749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достаточных условий, обеспечивающих </a:t>
            </a:r>
            <a:r>
              <a:rPr lang="ru-RU" sz="13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здоровьесбережение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детей в образовательных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учреждениях;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снижение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количества зданий, сооружений и помещений государственных и муниципальных образовательных учреждений, требующих капитального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ремонта;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увеличение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новых образовательных учреждений, построенных в соответствии с новыми санитарными правилами и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нормами.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условий для реализации основных направлений Стратегии развития  воспитания в Российской Федерации до 2025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года;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расширение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вариативности воспитательных систем, технологий, нацеленных на формирование индивидуальной траектории развития личности ребенка, с учетом его потребностей, интересов и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способностей;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 РМО и ШМО классных руководителей как эффективной структуры методической помощи педагогам, совершенствование системы работы классных руководителей, повышения их методического мастерства через изучение методической литературы, проведение конференций, круглых столов, изучение и обобщение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опыта;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обновление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содержания воспитательной работы с обучающимися в соответствии с интересами детей, потребностями семьи и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общества;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современной информационно-технологической среды, сохранение и укрепление здоровья детей, обеспечение условий их безопасного комфортного пребывания в образовательных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учреждениях;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школьного самоуправления, развитие общественно-полезной, волонтерской деятельности, волонтерского движения, Школьных служб 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примирения;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выработка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эффективного механизма совместной работы с семьями, классными и школьными родительскими комитетами, и общественностью, Советом школы, направленную на выявление трудностей социализации и обучения, коррекцию, реабилитацию учащихся, установлению тесных связей с семьями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обучающихся;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 дополнительного образования через внедрение системы персонифицированного финансирования.</a:t>
            </a:r>
            <a:endParaRPr lang="ru-RU" sz="13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7338"/>
            <a:ext cx="7772400" cy="1143000"/>
          </a:xfrm>
        </p:spPr>
        <p:txBody>
          <a:bodyPr/>
          <a:lstStyle/>
          <a:p>
            <a:r>
              <a:rPr lang="ru-RU" sz="3600" b="1" smtClean="0"/>
              <a:t>Структура муниципальной образовательной сети</a:t>
            </a:r>
            <a:endParaRPr lang="ru-RU" sz="3600" smtClean="0"/>
          </a:p>
        </p:txBody>
      </p:sp>
      <p:pic>
        <p:nvPicPr>
          <p:cNvPr id="19458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</a:blip>
          <a:srcRect/>
          <a:stretch>
            <a:fillRect/>
          </a:stretch>
        </p:blipFill>
        <p:spPr bwMode="auto">
          <a:xfrm rot="-3118864">
            <a:off x="1153319" y="3625056"/>
            <a:ext cx="2840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11"/>
          <p:cNvSpPr>
            <a:spLocks noChangeArrowheads="1"/>
          </p:cNvSpPr>
          <p:nvPr/>
        </p:nvSpPr>
        <p:spPr bwMode="gray">
          <a:xfrm>
            <a:off x="588963" y="4438650"/>
            <a:ext cx="1828800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Oval 12"/>
          <p:cNvSpPr>
            <a:spLocks noChangeArrowheads="1"/>
          </p:cNvSpPr>
          <p:nvPr/>
        </p:nvSpPr>
        <p:spPr bwMode="gray">
          <a:xfrm>
            <a:off x="663575" y="4518025"/>
            <a:ext cx="1668463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13" descr="circul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20725" y="4575175"/>
            <a:ext cx="15605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Oval 14"/>
          <p:cNvSpPr>
            <a:spLocks noChangeArrowheads="1"/>
          </p:cNvSpPr>
          <p:nvPr/>
        </p:nvSpPr>
        <p:spPr bwMode="gray">
          <a:xfrm>
            <a:off x="720725" y="4575175"/>
            <a:ext cx="1550988" cy="14605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3" name="Oval 16"/>
          <p:cNvSpPr>
            <a:spLocks noChangeArrowheads="1"/>
          </p:cNvSpPr>
          <p:nvPr/>
        </p:nvSpPr>
        <p:spPr bwMode="gray">
          <a:xfrm>
            <a:off x="6775450" y="4438650"/>
            <a:ext cx="1828800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Oval 17"/>
          <p:cNvSpPr>
            <a:spLocks noChangeArrowheads="1"/>
          </p:cNvSpPr>
          <p:nvPr/>
        </p:nvSpPr>
        <p:spPr bwMode="gray">
          <a:xfrm>
            <a:off x="6848475" y="4518025"/>
            <a:ext cx="1670050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5" name="Picture 18" descr="circul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907213" y="4575175"/>
            <a:ext cx="1558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Oval 19"/>
          <p:cNvSpPr>
            <a:spLocks noChangeArrowheads="1"/>
          </p:cNvSpPr>
          <p:nvPr/>
        </p:nvSpPr>
        <p:spPr bwMode="gray">
          <a:xfrm>
            <a:off x="6907213" y="4575175"/>
            <a:ext cx="1549400" cy="14605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9467" name="Group 21"/>
          <p:cNvGrpSpPr>
            <a:grpSpLocks/>
          </p:cNvGrpSpPr>
          <p:nvPr/>
        </p:nvGrpSpPr>
        <p:grpSpPr bwMode="auto">
          <a:xfrm rot="-1297425" flipH="1" flipV="1">
            <a:off x="7018338" y="5703888"/>
            <a:ext cx="1352550" cy="309562"/>
            <a:chOff x="2532" y="1051"/>
            <a:chExt cx="893" cy="246"/>
          </a:xfrm>
        </p:grpSpPr>
        <p:grpSp>
          <p:nvGrpSpPr>
            <p:cNvPr id="19528" name="Group 22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19534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5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6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7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29" name="Group 27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19530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1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2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3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468" name="Oval 32"/>
          <p:cNvSpPr>
            <a:spLocks noChangeArrowheads="1"/>
          </p:cNvSpPr>
          <p:nvPr/>
        </p:nvSpPr>
        <p:spPr bwMode="gray">
          <a:xfrm>
            <a:off x="2682875" y="4438650"/>
            <a:ext cx="1828800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Oval 33"/>
          <p:cNvSpPr>
            <a:spLocks noChangeArrowheads="1"/>
          </p:cNvSpPr>
          <p:nvPr/>
        </p:nvSpPr>
        <p:spPr bwMode="gray">
          <a:xfrm>
            <a:off x="2755900" y="4518025"/>
            <a:ext cx="1670050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70" name="Picture 34" descr="circul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814638" y="4575175"/>
            <a:ext cx="1558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Oval 35"/>
          <p:cNvSpPr>
            <a:spLocks noChangeArrowheads="1"/>
          </p:cNvSpPr>
          <p:nvPr/>
        </p:nvSpPr>
        <p:spPr bwMode="gray">
          <a:xfrm>
            <a:off x="2814638" y="4575175"/>
            <a:ext cx="1549400" cy="14605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89999"/>
                </a:schemeClr>
              </a:gs>
              <a:gs pos="50000">
                <a:schemeClr val="hlink">
                  <a:alpha val="45000"/>
                </a:schemeClr>
              </a:gs>
              <a:gs pos="100000">
                <a:schemeClr val="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9472" name="Group 37"/>
          <p:cNvGrpSpPr>
            <a:grpSpLocks/>
          </p:cNvGrpSpPr>
          <p:nvPr/>
        </p:nvGrpSpPr>
        <p:grpSpPr bwMode="auto">
          <a:xfrm rot="-1297425" flipH="1" flipV="1">
            <a:off x="2925763" y="5703888"/>
            <a:ext cx="1352550" cy="309562"/>
            <a:chOff x="2532" y="1051"/>
            <a:chExt cx="893" cy="246"/>
          </a:xfrm>
        </p:grpSpPr>
        <p:grpSp>
          <p:nvGrpSpPr>
            <p:cNvPr id="19518" name="Group 38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1952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19" name="Group 43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1952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473" name="Rectangle 49"/>
          <p:cNvSpPr>
            <a:spLocks noChangeArrowheads="1"/>
          </p:cNvSpPr>
          <p:nvPr/>
        </p:nvSpPr>
        <p:spPr bwMode="black">
          <a:xfrm>
            <a:off x="2917825" y="5019675"/>
            <a:ext cx="1389063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</a:rPr>
              <a:t>5 </a:t>
            </a:r>
            <a:r>
              <a:rPr lang="ru-RU" sz="1600" b="1" dirty="0">
                <a:solidFill>
                  <a:srgbClr val="1C1C1C"/>
                </a:solidFill>
              </a:rPr>
              <a:t>детских</a:t>
            </a:r>
          </a:p>
          <a:p>
            <a:pPr algn="ctr"/>
            <a:r>
              <a:rPr lang="ru-RU" sz="1600" b="1" dirty="0">
                <a:solidFill>
                  <a:srgbClr val="1C1C1C"/>
                </a:solidFill>
              </a:rPr>
              <a:t> </a:t>
            </a:r>
            <a:r>
              <a:rPr lang="ru-RU" sz="1600" b="1" dirty="0" smtClean="0">
                <a:solidFill>
                  <a:srgbClr val="1C1C1C"/>
                </a:solidFill>
              </a:rPr>
              <a:t>садов</a:t>
            </a:r>
            <a:endParaRPr lang="en-US" sz="1600" b="1" dirty="0">
              <a:solidFill>
                <a:srgbClr val="1C1C1C"/>
              </a:solidFill>
            </a:endParaRPr>
          </a:p>
        </p:txBody>
      </p:sp>
      <p:sp>
        <p:nvSpPr>
          <p:cNvPr id="19474" name="Rectangle 50"/>
          <p:cNvSpPr>
            <a:spLocks noChangeArrowheads="1"/>
          </p:cNvSpPr>
          <p:nvPr/>
        </p:nvSpPr>
        <p:spPr bwMode="black">
          <a:xfrm>
            <a:off x="917575" y="5127625"/>
            <a:ext cx="10572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</a:rPr>
              <a:t>17 </a:t>
            </a:r>
            <a:r>
              <a:rPr lang="ru-RU" sz="1600" b="1" dirty="0">
                <a:solidFill>
                  <a:srgbClr val="1C1C1C"/>
                </a:solidFill>
              </a:rPr>
              <a:t>школ</a:t>
            </a:r>
            <a:endParaRPr lang="en-US" sz="1600" b="1" dirty="0">
              <a:solidFill>
                <a:srgbClr val="1C1C1C"/>
              </a:solidFill>
            </a:endParaRPr>
          </a:p>
        </p:txBody>
      </p:sp>
      <p:sp>
        <p:nvSpPr>
          <p:cNvPr id="19475" name="Rectangle 52"/>
          <p:cNvSpPr>
            <a:spLocks noChangeArrowheads="1"/>
          </p:cNvSpPr>
          <p:nvPr/>
        </p:nvSpPr>
        <p:spPr bwMode="auto">
          <a:xfrm>
            <a:off x="1633538" y="2408238"/>
            <a:ext cx="619601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dirty="0"/>
              <a:t>В том числе </a:t>
            </a:r>
            <a:r>
              <a:rPr lang="ru-RU" dirty="0" smtClean="0"/>
              <a:t>24 юридических </a:t>
            </a:r>
            <a:r>
              <a:rPr lang="ru-RU" dirty="0"/>
              <a:t>лиц, 20 структурных подразделений, </a:t>
            </a:r>
            <a:r>
              <a:rPr lang="ru-RU" dirty="0" smtClean="0"/>
              <a:t>9 </a:t>
            </a:r>
            <a:r>
              <a:rPr lang="ru-RU" dirty="0"/>
              <a:t>филиалов</a:t>
            </a:r>
            <a:endParaRPr lang="en-US" dirty="0"/>
          </a:p>
        </p:txBody>
      </p:sp>
      <p:grpSp>
        <p:nvGrpSpPr>
          <p:cNvPr id="19476" name="Group 53"/>
          <p:cNvGrpSpPr>
            <a:grpSpLocks/>
          </p:cNvGrpSpPr>
          <p:nvPr/>
        </p:nvGrpSpPr>
        <p:grpSpPr bwMode="auto">
          <a:xfrm rot="-1297425" flipH="1" flipV="1">
            <a:off x="820738" y="5703888"/>
            <a:ext cx="1352550" cy="309562"/>
            <a:chOff x="2532" y="1051"/>
            <a:chExt cx="893" cy="246"/>
          </a:xfrm>
        </p:grpSpPr>
        <p:grpSp>
          <p:nvGrpSpPr>
            <p:cNvPr id="19508" name="Group 54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1951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509" name="Group 59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1951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9477" name="Group 64"/>
          <p:cNvGrpSpPr>
            <a:grpSpLocks/>
          </p:cNvGrpSpPr>
          <p:nvPr/>
        </p:nvGrpSpPr>
        <p:grpSpPr bwMode="auto">
          <a:xfrm>
            <a:off x="2219325" y="1495425"/>
            <a:ext cx="4773613" cy="741363"/>
            <a:chOff x="1440" y="924"/>
            <a:chExt cx="2688" cy="389"/>
          </a:xfrm>
        </p:grpSpPr>
        <p:grpSp>
          <p:nvGrpSpPr>
            <p:cNvPr id="19504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19506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lumMod val="90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505" name="Rectangle 68"/>
            <p:cNvSpPr>
              <a:spLocks noChangeArrowheads="1"/>
            </p:cNvSpPr>
            <p:nvPr/>
          </p:nvSpPr>
          <p:spPr bwMode="gray">
            <a:xfrm>
              <a:off x="1599" y="944"/>
              <a:ext cx="2421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24 </a:t>
              </a:r>
              <a:r>
                <a:rPr lang="ru-RU" b="1" dirty="0">
                  <a:solidFill>
                    <a:srgbClr val="FFFFFF"/>
                  </a:solidFill>
                </a:rPr>
                <a:t>образовательных учреждения </a:t>
              </a:r>
            </a:p>
            <a:p>
              <a:pPr algn="ctr"/>
              <a:r>
                <a:rPr lang="ru-RU" b="1" dirty="0">
                  <a:solidFill>
                    <a:srgbClr val="FFFFFF"/>
                  </a:solidFill>
                </a:rPr>
                <a:t>и 1 учреждение - ЗОЛ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9478" name="Picture 69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713" y="4591050"/>
            <a:ext cx="12239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70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7038" y="4591050"/>
            <a:ext cx="12239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71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4591050"/>
            <a:ext cx="12239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Oval 32"/>
          <p:cNvSpPr>
            <a:spLocks noChangeArrowheads="1"/>
          </p:cNvSpPr>
          <p:nvPr/>
        </p:nvSpPr>
        <p:spPr bwMode="gray">
          <a:xfrm>
            <a:off x="4789488" y="4494213"/>
            <a:ext cx="1827212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Oval 33"/>
          <p:cNvSpPr>
            <a:spLocks noChangeArrowheads="1"/>
          </p:cNvSpPr>
          <p:nvPr/>
        </p:nvSpPr>
        <p:spPr bwMode="gray">
          <a:xfrm>
            <a:off x="4862513" y="4573588"/>
            <a:ext cx="1670050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83" name="Picture 34" descr="circul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921250" y="4630738"/>
            <a:ext cx="1558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Oval 35"/>
          <p:cNvSpPr>
            <a:spLocks noChangeArrowheads="1"/>
          </p:cNvSpPr>
          <p:nvPr/>
        </p:nvSpPr>
        <p:spPr bwMode="gray">
          <a:xfrm>
            <a:off x="4920939" y="4630593"/>
            <a:ext cx="1548747" cy="1460500"/>
          </a:xfrm>
          <a:prstGeom prst="ellipse">
            <a:avLst/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87" name="Picture 70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3650" y="4646613"/>
            <a:ext cx="12223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8" name="Group 37"/>
          <p:cNvGrpSpPr>
            <a:grpSpLocks/>
          </p:cNvGrpSpPr>
          <p:nvPr/>
        </p:nvGrpSpPr>
        <p:grpSpPr bwMode="auto">
          <a:xfrm rot="-1297425" flipH="1" flipV="1">
            <a:off x="5003800" y="5745163"/>
            <a:ext cx="1352550" cy="309562"/>
            <a:chOff x="2532" y="1051"/>
            <a:chExt cx="893" cy="246"/>
          </a:xfrm>
        </p:grpSpPr>
        <p:grpSp>
          <p:nvGrpSpPr>
            <p:cNvPr id="19494" name="Group 38"/>
            <p:cNvGrpSpPr>
              <a:grpSpLocks/>
            </p:cNvGrpSpPr>
            <p:nvPr/>
          </p:nvGrpSpPr>
          <p:grpSpPr bwMode="auto">
            <a:xfrm>
              <a:off x="2527" y="1060"/>
              <a:ext cx="742" cy="186"/>
              <a:chOff x="1565" y="2568"/>
              <a:chExt cx="1118" cy="279"/>
            </a:xfrm>
          </p:grpSpPr>
          <p:sp>
            <p:nvSpPr>
              <p:cNvPr id="19500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1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2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3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495" name="Group 43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19496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7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8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9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489" name="Rectangle 51"/>
          <p:cNvSpPr>
            <a:spLocks noChangeArrowheads="1"/>
          </p:cNvSpPr>
          <p:nvPr/>
        </p:nvSpPr>
        <p:spPr bwMode="black">
          <a:xfrm>
            <a:off x="4867275" y="5045075"/>
            <a:ext cx="16462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1C1C1C"/>
                </a:solidFill>
              </a:rPr>
              <a:t>1</a:t>
            </a:r>
            <a:r>
              <a:rPr lang="ru-RU" sz="1600" b="1" dirty="0" smtClean="0">
                <a:solidFill>
                  <a:srgbClr val="1C1C1C"/>
                </a:solidFill>
              </a:rPr>
              <a:t> </a:t>
            </a:r>
            <a:r>
              <a:rPr lang="ru-RU" sz="1600" b="1" dirty="0">
                <a:solidFill>
                  <a:srgbClr val="1C1C1C"/>
                </a:solidFill>
              </a:rPr>
              <a:t>дополнит.</a:t>
            </a:r>
          </a:p>
          <a:p>
            <a:pPr algn="ctr"/>
            <a:r>
              <a:rPr lang="ru-RU" sz="1600" b="1" dirty="0">
                <a:solidFill>
                  <a:srgbClr val="1C1C1C"/>
                </a:solidFill>
              </a:rPr>
              <a:t>образования</a:t>
            </a:r>
            <a:endParaRPr lang="en-US" sz="1600" b="1" dirty="0">
              <a:solidFill>
                <a:srgbClr val="1C1C1C"/>
              </a:solidFill>
            </a:endParaRPr>
          </a:p>
        </p:txBody>
      </p:sp>
      <p:sp>
        <p:nvSpPr>
          <p:cNvPr id="19490" name="Rectangle 51"/>
          <p:cNvSpPr>
            <a:spLocks noChangeArrowheads="1"/>
          </p:cNvSpPr>
          <p:nvPr/>
        </p:nvSpPr>
        <p:spPr bwMode="black">
          <a:xfrm>
            <a:off x="6858000" y="4919663"/>
            <a:ext cx="1681163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C1C1C"/>
                </a:solidFill>
              </a:rPr>
              <a:t>1 загородный</a:t>
            </a:r>
          </a:p>
          <a:p>
            <a:pPr algn="ctr"/>
            <a:r>
              <a:rPr lang="ru-RU" sz="1600" b="1">
                <a:solidFill>
                  <a:srgbClr val="1C1C1C"/>
                </a:solidFill>
              </a:rPr>
              <a:t>оздоровите-льный </a:t>
            </a:r>
          </a:p>
          <a:p>
            <a:pPr algn="ctr"/>
            <a:r>
              <a:rPr lang="ru-RU" sz="1600" b="1">
                <a:solidFill>
                  <a:srgbClr val="1C1C1C"/>
                </a:solidFill>
              </a:rPr>
              <a:t>лагерь</a:t>
            </a:r>
            <a:endParaRPr lang="en-US" sz="1600" b="1">
              <a:solidFill>
                <a:srgbClr val="1C1C1C"/>
              </a:solidFill>
            </a:endParaRPr>
          </a:p>
        </p:txBody>
      </p:sp>
      <p:pic>
        <p:nvPicPr>
          <p:cNvPr id="19491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</a:blip>
          <a:srcRect/>
          <a:stretch>
            <a:fillRect/>
          </a:stretch>
        </p:blipFill>
        <p:spPr bwMode="auto">
          <a:xfrm rot="-4444499">
            <a:off x="2761457" y="3607593"/>
            <a:ext cx="20066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</a:blip>
          <a:srcRect/>
          <a:stretch>
            <a:fillRect/>
          </a:stretch>
        </p:blipFill>
        <p:spPr bwMode="auto">
          <a:xfrm rot="-5609111">
            <a:off x="4523582" y="3607593"/>
            <a:ext cx="20066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</a:blip>
          <a:srcRect/>
          <a:stretch>
            <a:fillRect/>
          </a:stretch>
        </p:blipFill>
        <p:spPr bwMode="auto">
          <a:xfrm rot="-7391487">
            <a:off x="5604669" y="3598069"/>
            <a:ext cx="28400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Ð°ÑÑÐ¸Ð½ÐºÐ¸ Ð¿Ð¾ Ð·Ð°Ð¿ÑÐ¾ÑÑ ÐºÑÐ°ÑÐ¸Ð²Ð°Ñ Ð¾ÑÐºÑÑÑÐºÐ° Ñ Ð¿Ð¾Ð·Ð´ÑÐ°Ð²Ð»ÐµÐ½Ð¸ÐµÐ¼ 1 ÑÐµÐ½ÑÑÐ±Ñ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3" y="2478086"/>
            <a:ext cx="8274052" cy="413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ÐÐ°ÑÑÐ¸Ð½ÐºÐ¸ Ð¿Ð¾ Ð·Ð°Ð¿ÑÐ¾ÑÑ ÐºÑÐ°ÑÐ¸Ð²Ð°Ñ Ð½Ð°Ð´Ð¿Ð¸ÑÑ Ñ Ð´Ð½ÐµÐ¼ Ð·Ð½Ð°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93674"/>
            <a:ext cx="4784723" cy="200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Численность детей </a:t>
            </a:r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556753"/>
              </p:ext>
            </p:extLst>
          </p:nvPr>
        </p:nvGraphicFramePr>
        <p:xfrm>
          <a:off x="504496" y="15371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122419"/>
              </p:ext>
            </p:extLst>
          </p:nvPr>
        </p:nvGraphicFramePr>
        <p:xfrm>
          <a:off x="583324" y="14267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80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2" y="54265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образовательных организаций к новому 2019-2020 учебному году</a:t>
            </a:r>
            <a:endParaRPr lang="ru-RU" sz="3200" dirty="0">
              <a:solidFill>
                <a:schemeClr val="accent4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43575" y="5976938"/>
            <a:ext cx="2601913" cy="330200"/>
          </a:xfrm>
          <a:noFill/>
        </p:spPr>
        <p:txBody>
          <a:bodyPr/>
          <a:lstStyle/>
          <a:p>
            <a:endParaRPr lang="ru-RU" dirty="0" smtClean="0">
              <a:solidFill>
                <a:srgbClr val="808080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3963494" y="2298107"/>
            <a:ext cx="4413250" cy="407987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ltGray">
          <a:xfrm>
            <a:off x="981075" y="2191744"/>
            <a:ext cx="4121150" cy="51435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430016" y="2146743"/>
            <a:ext cx="860425" cy="754063"/>
            <a:chOff x="2161" y="696"/>
            <a:chExt cx="1360" cy="1356"/>
          </a:xfrm>
        </p:grpSpPr>
        <p:grpSp>
          <p:nvGrpSpPr>
            <p:cNvPr id="69701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69703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4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5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6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7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322" y="844"/>
              <a:ext cx="1054" cy="105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288840" y="2073356"/>
            <a:ext cx="36528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588" indent="177800" eaLnBrk="0" hangingPunct="0"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marL="1588" indent="177800" eaLnBrk="0" hangingPunct="0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Выделено всего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4691062" y="2245462"/>
            <a:ext cx="3810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FF"/>
                </a:solidFill>
              </a:rPr>
              <a:t>18422,355 </a:t>
            </a:r>
            <a:r>
              <a:rPr lang="ru-RU" sz="2400" b="1" dirty="0">
                <a:solidFill>
                  <a:srgbClr val="FFFFFF"/>
                </a:solidFill>
              </a:rPr>
              <a:t>тыс. руб.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3984131" y="3567123"/>
            <a:ext cx="4392613" cy="407988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945512" y="3409506"/>
            <a:ext cx="4121150" cy="512763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69643" name="Group 17"/>
          <p:cNvGrpSpPr>
            <a:grpSpLocks/>
          </p:cNvGrpSpPr>
          <p:nvPr/>
        </p:nvGrpSpPr>
        <p:grpSpPr bwMode="auto">
          <a:xfrm>
            <a:off x="473654" y="3375135"/>
            <a:ext cx="831850" cy="741363"/>
            <a:chOff x="2161" y="696"/>
            <a:chExt cx="1360" cy="1356"/>
          </a:xfrm>
        </p:grpSpPr>
        <p:grpSp>
          <p:nvGrpSpPr>
            <p:cNvPr id="69694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69696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7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8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9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0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322" y="844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 Box 27"/>
          <p:cNvSpPr txBox="1">
            <a:spLocks noChangeArrowheads="1"/>
          </p:cNvSpPr>
          <p:nvPr/>
        </p:nvSpPr>
        <p:spPr bwMode="gray">
          <a:xfrm>
            <a:off x="4330700" y="3480932"/>
            <a:ext cx="4114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FF"/>
                </a:solidFill>
              </a:rPr>
              <a:t>2964,167 </a:t>
            </a:r>
            <a:r>
              <a:rPr lang="ru-RU" sz="2400" b="1" dirty="0">
                <a:solidFill>
                  <a:srgbClr val="FFFFFF"/>
                </a:solidFill>
              </a:rPr>
              <a:t>тыс. руб.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gray">
          <a:xfrm>
            <a:off x="4512769" y="4544848"/>
            <a:ext cx="3863975" cy="425450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ltGray">
          <a:xfrm>
            <a:off x="981075" y="4455948"/>
            <a:ext cx="4121150" cy="51435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69647" name="Group 30"/>
          <p:cNvGrpSpPr>
            <a:grpSpLocks/>
          </p:cNvGrpSpPr>
          <p:nvPr/>
        </p:nvGrpSpPr>
        <p:grpSpPr bwMode="auto">
          <a:xfrm>
            <a:off x="527791" y="4455948"/>
            <a:ext cx="833438" cy="768350"/>
            <a:chOff x="2161" y="696"/>
            <a:chExt cx="1360" cy="1356"/>
          </a:xfrm>
        </p:grpSpPr>
        <p:grpSp>
          <p:nvGrpSpPr>
            <p:cNvPr id="69687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69689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0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1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2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693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322" y="844"/>
              <a:ext cx="1054" cy="10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4579937" y="4508633"/>
            <a:ext cx="39211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FF"/>
                </a:solidFill>
              </a:rPr>
              <a:t>15458,188 </a:t>
            </a:r>
            <a:r>
              <a:rPr lang="ru-RU" sz="2400" b="1" dirty="0">
                <a:solidFill>
                  <a:srgbClr val="FFFFFF"/>
                </a:solidFill>
              </a:rPr>
              <a:t>тыс. руб.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1311810" y="3275938"/>
            <a:ext cx="35369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indent="179388" eaLnBrk="0" hangingPunct="0"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indent="179388" eaLnBrk="0" hangingPunct="0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Областной бюджет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1366726" y="4539809"/>
            <a:ext cx="31924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Местный бюджет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166" y="542652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Обучение во вторую смену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96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9" y="2121721"/>
            <a:ext cx="3870579" cy="290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1904" y="2153252"/>
            <a:ext cx="3594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Единственная школа в районе,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к</a:t>
            </a:r>
            <a:r>
              <a:rPr lang="ru-RU" sz="2400" dirty="0" smtClean="0">
                <a:latin typeface="Bookman Old Style" panose="02050604050505020204" pitchFamily="18" charset="0"/>
              </a:rPr>
              <a:t>оторая обучается во вторую смену –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МКОУ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Саранинская</a:t>
            </a:r>
            <a:r>
              <a:rPr lang="ru-RU" sz="2400" dirty="0" smtClean="0">
                <a:latin typeface="Bookman Old Style" panose="02050604050505020204" pitchFamily="18" charset="0"/>
              </a:rPr>
              <a:t> СОШ».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Это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45 человек, </a:t>
            </a:r>
            <a:r>
              <a:rPr lang="ru-RU" sz="2400" dirty="0" smtClean="0">
                <a:latin typeface="Bookman Old Style" panose="02050604050505020204" pitchFamily="18" charset="0"/>
              </a:rPr>
              <a:t>обучающиеся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н</a:t>
            </a:r>
            <a:r>
              <a:rPr lang="ru-RU" sz="2400" dirty="0" smtClean="0">
                <a:latin typeface="Bookman Old Style" panose="02050604050505020204" pitchFamily="18" charset="0"/>
              </a:rPr>
              <a:t>ачальных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10314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59" y="560388"/>
            <a:ext cx="7772400" cy="1143000"/>
          </a:xfrm>
        </p:spPr>
        <p:txBody>
          <a:bodyPr/>
          <a:lstStyle/>
          <a:p>
            <a:r>
              <a:rPr lang="ru-RU" b="1" spc="50" dirty="0" smtClean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Проект строительства новых образовательных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EC47-3F1B-4FAC-B335-8D6BA10A680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3010" name="Picture 2" descr="Z:\Гибадуллина Н.А\АВГУСТОВСКИЕ\2019\фото на августовскую\2019-08-26_14-4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9" y="2147888"/>
            <a:ext cx="7540211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Century Gothic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10069040</Template>
  <TotalTime>6448</TotalTime>
  <Words>1827</Words>
  <Application>Microsoft Office PowerPoint</Application>
  <PresentationFormat>Экран (4:3)</PresentationFormat>
  <Paragraphs>605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3" baseType="lpstr">
      <vt:lpstr>1_Office Theme</vt:lpstr>
      <vt:lpstr>437TGp_bizpeople_light_ani</vt:lpstr>
      <vt:lpstr>1_437TGp_bizpeople_light_ani</vt:lpstr>
      <vt:lpstr>2_437TGp_bizpeople_light_ani</vt:lpstr>
      <vt:lpstr>3_437TGp_bizpeople_light_ani</vt:lpstr>
      <vt:lpstr>4_437TGp_bizpeople_light_ani</vt:lpstr>
      <vt:lpstr>5_437TGp_bizpeople_light_ani</vt:lpstr>
      <vt:lpstr>6_437TGp_bizpeople_light_ani</vt:lpstr>
      <vt:lpstr>7_437TGp_bizpeople_light_ani</vt:lpstr>
      <vt:lpstr>8_437TGp_bizpeople_light_ani</vt:lpstr>
      <vt:lpstr>9_437TGp_bizpeople_light_ani</vt:lpstr>
      <vt:lpstr>10_437TGp_bizpeople_light_ani</vt:lpstr>
      <vt:lpstr>Лист</vt:lpstr>
      <vt:lpstr>Национальный проект «Образование»: от качества условий к качеству результатов.  Реализация направлений проекта на территории МО Красноуфимский округ </vt:lpstr>
      <vt:lpstr>Презентация PowerPoint</vt:lpstr>
      <vt:lpstr>Презентация PowerPoint</vt:lpstr>
      <vt:lpstr>Презентация PowerPoint</vt:lpstr>
      <vt:lpstr>Структура муниципальной образовательной сети</vt:lpstr>
      <vt:lpstr>Численность детей </vt:lpstr>
      <vt:lpstr>Подготовка образовательных организаций к новому 2019-2020 учебному году</vt:lpstr>
      <vt:lpstr>Обучение во вторую смену</vt:lpstr>
      <vt:lpstr>Проект строительства новых образовательных организаций</vt:lpstr>
      <vt:lpstr>Достижения выпускников</vt:lpstr>
      <vt:lpstr>Высокий уровень</vt:lpstr>
      <vt:lpstr>Презентация PowerPoint</vt:lpstr>
      <vt:lpstr>Математика база</vt:lpstr>
      <vt:lpstr>Математика профиль</vt:lpstr>
      <vt:lpstr>Предметы по выбору</vt:lpstr>
      <vt:lpstr>Выше среднего балла по муниципалитету</vt:lpstr>
      <vt:lpstr>ГИА ОГЭ - 2019</vt:lpstr>
      <vt:lpstr>Предметы по выбору</vt:lpstr>
      <vt:lpstr>Качество образования</vt:lpstr>
      <vt:lpstr>«За особые успехи в учении»</vt:lpstr>
      <vt:lpstr>Результаты ГИА - 2019</vt:lpstr>
      <vt:lpstr>Презентация PowerPoint</vt:lpstr>
      <vt:lpstr>Охват дополнительным образованием</vt:lpstr>
      <vt:lpstr>Финансирование дополнительного образования</vt:lpstr>
      <vt:lpstr>Открытие базовой площадки Дворца молодежи</vt:lpstr>
      <vt:lpstr>Центр цифрового и гуманитарного профилей «Точка роста»</vt:lpstr>
      <vt:lpstr>Программа профессиональной подготовки «Тракторист»</vt:lpstr>
      <vt:lpstr>Поддержка талантливых детей</vt:lpstr>
      <vt:lpstr>Значимые достижение детей</vt:lpstr>
      <vt:lpstr>Оздоровление детей в  2018-2019 году</vt:lpstr>
      <vt:lpstr>Презентация PowerPoint</vt:lpstr>
      <vt:lpstr>Капитальные ремонты</vt:lpstr>
      <vt:lpstr>Презентация PowerPoint</vt:lpstr>
      <vt:lpstr>Дошкольное образование</vt:lpstr>
      <vt:lpstr>Презентация PowerPoint</vt:lpstr>
      <vt:lpstr>Интернет-ресурсы</vt:lpstr>
      <vt:lpstr>Презентация PowerPoint</vt:lpstr>
      <vt:lpstr>Презентация PowerPoint</vt:lpstr>
      <vt:lpstr>Аттестация педагогических и руководящих работников</vt:lpstr>
      <vt:lpstr>Повышение квалификации</vt:lpstr>
      <vt:lpstr>Престиж профессии педагога</vt:lpstr>
      <vt:lpstr>Конкурс «Самый классный классный»</vt:lpstr>
      <vt:lpstr>Профессиональные конкурсы педагогов</vt:lpstr>
      <vt:lpstr>Презентация PowerPoint</vt:lpstr>
      <vt:lpstr>Общественные объединения социально-значимой направленности</vt:lpstr>
      <vt:lpstr>Муниципальные сборы школьных активов «Снежинка»</vt:lpstr>
      <vt:lpstr>Волонтерская деятельность</vt:lpstr>
      <vt:lpstr>Задачи: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сети</dc:title>
  <dc:creator>Тарасова, Быкова</dc:creator>
  <cp:lastModifiedBy>User</cp:lastModifiedBy>
  <cp:revision>288</cp:revision>
  <dcterms:created xsi:type="dcterms:W3CDTF">2009-03-07T11:36:03Z</dcterms:created>
  <dcterms:modified xsi:type="dcterms:W3CDTF">2019-08-27T11:07:26Z</dcterms:modified>
</cp:coreProperties>
</file>