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9" r:id="rId3"/>
    <p:sldId id="265" r:id="rId4"/>
    <p:sldId id="263" r:id="rId5"/>
    <p:sldId id="291" r:id="rId6"/>
    <p:sldId id="261" r:id="rId7"/>
    <p:sldId id="296" r:id="rId8"/>
    <p:sldId id="270" r:id="rId9"/>
    <p:sldId id="266" r:id="rId10"/>
    <p:sldId id="267" r:id="rId11"/>
    <p:sldId id="292" r:id="rId12"/>
    <p:sldId id="295" r:id="rId13"/>
    <p:sldId id="297" r:id="rId14"/>
    <p:sldId id="298" r:id="rId15"/>
    <p:sldId id="294" r:id="rId16"/>
    <p:sldId id="275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09" autoAdjust="0"/>
    <p:restoredTop sz="94660"/>
  </p:normalViewPr>
  <p:slideViewPr>
    <p:cSldViewPr>
      <p:cViewPr>
        <p:scale>
          <a:sx n="59" d="100"/>
          <a:sy n="59" d="100"/>
        </p:scale>
        <p:origin x="-167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3116"/>
            <a:ext cx="61912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2" y="144463"/>
            <a:ext cx="8856693" cy="64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C:\Users\Оксана\Desktop\Конкурс презентаций к внекл. мероприятиятиямУчит. портал\geor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5357826"/>
            <a:ext cx="3857652" cy="928695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5800" y="1285860"/>
            <a:ext cx="7772400" cy="2214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«Не забудем их подвиг великий…»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571604" y="1071546"/>
            <a:ext cx="5715040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Проект: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571604" y="3286124"/>
            <a:ext cx="5715040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МКОУ «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Сызгинская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ООШ»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714612" y="4071942"/>
            <a:ext cx="6072230" cy="1285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            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Выполнили:   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Сабиров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Ренальд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8класс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100" b="1" dirty="0" smtClean="0">
                <a:solidFill>
                  <a:srgbClr val="002060"/>
                </a:solidFill>
                <a:latin typeface="+mj-lt"/>
              </a:rPr>
              <a:t>                                             Павлов Вадим 8класс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Руководитель: Булатова С.В.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                                       учитель изобразительного искусства</a:t>
            </a:r>
            <a:endParaRPr kumimoji="0" lang="ru-RU" sz="21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3116"/>
            <a:ext cx="61912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2" y="144463"/>
            <a:ext cx="8856693" cy="64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14348" y="928670"/>
            <a:ext cx="7958166" cy="2643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C:\2019-20\конкурсы\к 9 мая 2020\рисунки\viptalisman_1244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7393" y="142852"/>
            <a:ext cx="3263763" cy="4714908"/>
          </a:xfrm>
          <a:prstGeom prst="rect">
            <a:avLst/>
          </a:prstGeom>
          <a:noFill/>
        </p:spPr>
      </p:pic>
      <p:pic>
        <p:nvPicPr>
          <p:cNvPr id="6147" name="Picture 3" descr="C:\2019-20\конкурсы\к 9 мая 2020\рисунки\viptalisman_128633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341033"/>
            <a:ext cx="2928958" cy="4231239"/>
          </a:xfrm>
          <a:prstGeom prst="rect">
            <a:avLst/>
          </a:prstGeom>
          <a:noFill/>
        </p:spPr>
      </p:pic>
      <p:pic>
        <p:nvPicPr>
          <p:cNvPr id="6148" name="Picture 4" descr="C:\2019-20\конкурсы\к 9 мая 2020\рисунки\viptalisman_153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1435992"/>
            <a:ext cx="2714644" cy="392183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28596" y="285728"/>
            <a:ext cx="3075073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День Победы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714356"/>
            <a:ext cx="3097387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глазами детей</a:t>
            </a:r>
            <a:endParaRPr lang="ru-RU" sz="3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3116"/>
            <a:ext cx="61912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2" y="144463"/>
            <a:ext cx="8856693" cy="64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C:\2019-20\конкурсы\к 9 мая 2020\рисунки\viptalisman_160624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285946"/>
            <a:ext cx="3000396" cy="4332701"/>
          </a:xfrm>
          <a:prstGeom prst="rect">
            <a:avLst/>
          </a:prstGeom>
          <a:noFill/>
        </p:spPr>
      </p:pic>
      <p:pic>
        <p:nvPicPr>
          <p:cNvPr id="5123" name="Picture 3" descr="C:\2019-20\конкурсы\к 9 мая 2020\рисунки\Мифтаева Э 9ле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285728"/>
            <a:ext cx="3214710" cy="4644044"/>
          </a:xfrm>
          <a:prstGeom prst="rect">
            <a:avLst/>
          </a:prstGeom>
          <a:noFill/>
        </p:spPr>
      </p:pic>
      <p:pic>
        <p:nvPicPr>
          <p:cNvPr id="5124" name="Picture 4" descr="C:\2019-20\конкурсы\к 9 мая 2020\рисунки\viptalisman_153009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2586902"/>
            <a:ext cx="2857520" cy="4128246"/>
          </a:xfrm>
          <a:prstGeom prst="rect">
            <a:avLst/>
          </a:prstGeom>
          <a:noFill/>
        </p:spPr>
      </p:pic>
      <p:pic>
        <p:nvPicPr>
          <p:cNvPr id="10" name="Picture 3" descr="C:\Users\Оксана\Desktop\Конкурс презентаций к внекл. мероприятиятиямУчит. портал\geor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54" y="5214950"/>
            <a:ext cx="2714644" cy="653526"/>
          </a:xfrm>
          <a:prstGeom prst="rect">
            <a:avLst/>
          </a:prstGeom>
          <a:noFill/>
        </p:spPr>
      </p:pic>
      <p:pic>
        <p:nvPicPr>
          <p:cNvPr id="5126" name="Picture 6" descr="C:\2019-20\конкурсы\военное фото\img_user_file_551c2533cbf9e_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09" y="571480"/>
            <a:ext cx="2095515" cy="157163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500826" y="857232"/>
            <a:ext cx="2049022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МЫ ПОМНИМ!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МЫ ЧТИМ!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МЫ ГОРДИМСЯ!</a:t>
            </a:r>
            <a:endParaRPr lang="ru-RU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3116"/>
            <a:ext cx="61912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2" y="144463"/>
            <a:ext cx="8856693" cy="64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2019-20\конкурсы\к 9 мая 2020\рисунки\viptalisman_160681 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895" y="428604"/>
            <a:ext cx="4229543" cy="2928958"/>
          </a:xfrm>
          <a:prstGeom prst="rect">
            <a:avLst/>
          </a:prstGeom>
          <a:noFill/>
        </p:spPr>
      </p:pic>
      <p:pic>
        <p:nvPicPr>
          <p:cNvPr id="8196" name="Picture 4" descr="C:\2019-20\конкурсы\к 9 мая 2020\рисунки\viptalisman_1572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346926"/>
            <a:ext cx="4349806" cy="3011032"/>
          </a:xfrm>
          <a:prstGeom prst="rect">
            <a:avLst/>
          </a:prstGeom>
          <a:noFill/>
        </p:spPr>
      </p:pic>
      <p:pic>
        <p:nvPicPr>
          <p:cNvPr id="8197" name="Picture 5" descr="C:\2019-20\конкурсы\к 9 мая 2020\рисунки\9may-18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086" y="3500438"/>
            <a:ext cx="3262797" cy="271464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000628" y="928670"/>
            <a:ext cx="3731984" cy="147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Никто не забыт,</a:t>
            </a: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Ничто не забыто!</a:t>
            </a:r>
            <a:endParaRPr lang="ru-RU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3116"/>
            <a:ext cx="61912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2" y="144463"/>
            <a:ext cx="8856693" cy="64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14348" y="928670"/>
            <a:ext cx="7958166" cy="2643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266" name="Picture 2" descr="C:\2019-20\конкурсы\к 9 мая 2020\рисунки\viptalisman_145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42852"/>
            <a:ext cx="3286148" cy="4747244"/>
          </a:xfrm>
          <a:prstGeom prst="rect">
            <a:avLst/>
          </a:prstGeom>
          <a:noFill/>
        </p:spPr>
      </p:pic>
      <p:pic>
        <p:nvPicPr>
          <p:cNvPr id="11267" name="Picture 3" descr="C:\2019-20\конкурсы\к 9 мая 2020\рисунки\viptalisman_1286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222334"/>
            <a:ext cx="3071834" cy="4437642"/>
          </a:xfrm>
          <a:prstGeom prst="rect">
            <a:avLst/>
          </a:prstGeom>
          <a:noFill/>
        </p:spPr>
      </p:pic>
      <p:pic>
        <p:nvPicPr>
          <p:cNvPr id="11" name="Picture 4" descr="C:\2019-20\конкурсы\к 9 мая 2020\рисунки\viptalisman_128633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547398"/>
            <a:ext cx="2786082" cy="4024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3116"/>
            <a:ext cx="61912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2" y="144463"/>
            <a:ext cx="8856693" cy="64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14348" y="928670"/>
            <a:ext cx="7958166" cy="2643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 descr="C:\2019-20\конкурсы\к 9 мая 2020\рисунки\viptalisman_1449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682685"/>
            <a:ext cx="4000528" cy="5774095"/>
          </a:xfrm>
          <a:prstGeom prst="rect">
            <a:avLst/>
          </a:prstGeom>
          <a:noFill/>
        </p:spPr>
      </p:pic>
      <p:pic>
        <p:nvPicPr>
          <p:cNvPr id="12291" name="Picture 3" descr="C:\2019-20\конкурсы\к 9 мая 2020\рисунки\viptalisman_161961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85728"/>
            <a:ext cx="3952902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3116"/>
            <a:ext cx="61912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2" y="144463"/>
            <a:ext cx="8856693" cy="64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 descr="C:\2019-20\конкурсы\к 9 мая 2020\рисунки\viptalisman_160681 (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14290"/>
            <a:ext cx="4745339" cy="3286148"/>
          </a:xfrm>
          <a:prstGeom prst="rect">
            <a:avLst/>
          </a:prstGeom>
          <a:noFill/>
        </p:spPr>
      </p:pic>
      <p:pic>
        <p:nvPicPr>
          <p:cNvPr id="7173" name="Picture 5" descr="C:\2019-20\конкурсы\к 9 мая 2020\рисунки\viptalisman_1492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5" y="3434873"/>
            <a:ext cx="4429157" cy="3065961"/>
          </a:xfrm>
          <a:prstGeom prst="rect">
            <a:avLst/>
          </a:prstGeom>
          <a:noFill/>
        </p:spPr>
      </p:pic>
      <p:pic>
        <p:nvPicPr>
          <p:cNvPr id="7174" name="Picture 6" descr="C:\2019-20\конкурсы\к 9 мая 2020\рисунки\Красно-золотая-иллюстрация-9-ма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785794"/>
            <a:ext cx="2714644" cy="1926822"/>
          </a:xfrm>
          <a:prstGeom prst="rect">
            <a:avLst/>
          </a:prstGeom>
          <a:noFill/>
        </p:spPr>
      </p:pic>
      <p:pic>
        <p:nvPicPr>
          <p:cNvPr id="7175" name="Picture 7" descr="C:\2019-20\конкурсы\к 9 мая 2020\рисунки\viptalisman_643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3714752"/>
            <a:ext cx="3666962" cy="2539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3116"/>
            <a:ext cx="61912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2" y="144463"/>
            <a:ext cx="8856693" cy="64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 descr="C:\2019-20\конкурсы\к 9 мая 2020\рисунки\viptalisman_145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914" y="571480"/>
            <a:ext cx="3712136" cy="5357850"/>
          </a:xfrm>
          <a:prstGeom prst="rect">
            <a:avLst/>
          </a:prstGeom>
          <a:noFill/>
        </p:spPr>
      </p:pic>
      <p:pic>
        <p:nvPicPr>
          <p:cNvPr id="13315" name="Picture 3" descr="C:\2019-20\8 изо гот\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7869" y="1278852"/>
            <a:ext cx="3901255" cy="5007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3116"/>
            <a:ext cx="61912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2" y="144463"/>
            <a:ext cx="8856693" cy="64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714348" y="500042"/>
            <a:ext cx="7958166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5400" b="1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2019-20\конкурсы\к 9 мая 2020\рисунки\kartinki-i-otkrytki-den-pobedy-9-maya-43-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428604"/>
            <a:ext cx="5929354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0034" y="999482"/>
            <a:ext cx="81662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Конкурс  рисунков</a:t>
            </a:r>
          </a:p>
          <a:p>
            <a:pPr marL="514350" indent="-514350">
              <a:lnSpc>
                <a:spcPct val="150000"/>
              </a:lnSpc>
            </a:pPr>
            <a:r>
              <a:rPr lang="ru-RU" sz="2400" dirty="0" smtClean="0"/>
              <a:t> </a:t>
            </a: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«Мы </a:t>
            </a: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 наследники  Победы</a:t>
            </a: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  <a:endParaRPr lang="ru-RU" sz="6000" b="1" dirty="0">
              <a:solidFill>
                <a:srgbClr val="FF0000"/>
              </a:solidFill>
              <a:latin typeface="Monotype Corsiva" pitchFamily="66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5868" y="3185015"/>
            <a:ext cx="5494838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МКОУ «</a:t>
            </a:r>
            <a:r>
              <a:rPr lang="ru-RU" sz="3200" b="1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Сызгинская</a:t>
            </a:r>
            <a:r>
              <a:rPr lang="ru-RU" sz="32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ООШ»</a:t>
            </a:r>
            <a:endParaRPr lang="ru-RU" sz="3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9566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3116"/>
            <a:ext cx="61912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0535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2019-20\конкурсы\к 9 мая 2020\рисунки\viptalisman_160681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5" y="3279699"/>
            <a:ext cx="4857776" cy="3364011"/>
          </a:xfrm>
          <a:prstGeom prst="rect">
            <a:avLst/>
          </a:prstGeom>
          <a:noFill/>
        </p:spPr>
      </p:pic>
      <p:pic>
        <p:nvPicPr>
          <p:cNvPr id="8" name="Picture 2" descr="C:\2019-20\конкурсы\к 9 мая 2020\рисунки\viptalisman_157237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5056847" cy="350046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596" y="4214818"/>
            <a:ext cx="3325013" cy="147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Война</a:t>
            </a: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глазами  детей</a:t>
            </a:r>
            <a:endParaRPr lang="ru-RU" sz="3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57818" y="714356"/>
            <a:ext cx="3457613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1941-1945гг.</a:t>
            </a:r>
            <a:endParaRPr lang="ru-RU" sz="44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3116"/>
            <a:ext cx="61912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2" y="144463"/>
            <a:ext cx="8856693" cy="64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2019-20\конкурсы\к 9 мая 2020\рисунки\Вахи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843" y="142853"/>
            <a:ext cx="3214313" cy="4643470"/>
          </a:xfrm>
          <a:prstGeom prst="rect">
            <a:avLst/>
          </a:prstGeom>
          <a:noFill/>
        </p:spPr>
      </p:pic>
      <p:pic>
        <p:nvPicPr>
          <p:cNvPr id="1028" name="Picture 4" descr="C:\2019-20\конкурсы\к 9 мая 2020\рисунки\viptalisman_1619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384840"/>
            <a:ext cx="3000396" cy="4337922"/>
          </a:xfrm>
          <a:prstGeom prst="rect">
            <a:avLst/>
          </a:prstGeom>
          <a:noFill/>
        </p:spPr>
      </p:pic>
      <p:pic>
        <p:nvPicPr>
          <p:cNvPr id="10" name="Picture 5" descr="C:\2019-20\конкурсы\к 9 мая 2020\рисунки\viptalisman_16062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2033251"/>
            <a:ext cx="3143272" cy="4539021"/>
          </a:xfrm>
          <a:prstGeom prst="rect">
            <a:avLst/>
          </a:prstGeom>
          <a:noFill/>
        </p:spPr>
      </p:pic>
      <p:pic>
        <p:nvPicPr>
          <p:cNvPr id="11" name="Picture 3" descr="C:\Users\Оксана\Desktop\Конкурс презентаций к внекл. мероприятиятиямУчит. портал\geor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786" y="428604"/>
            <a:ext cx="3857652" cy="92869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143636" y="5572140"/>
            <a:ext cx="2416495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 Родину!</a:t>
            </a:r>
            <a:endParaRPr lang="ru-RU" sz="3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3116"/>
            <a:ext cx="61912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2" y="144463"/>
            <a:ext cx="8856693" cy="64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2019-20\конкурсы\к 9 мая 2020\рисунки\viptalisman_145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2723" y="138131"/>
            <a:ext cx="4754064" cy="3290869"/>
          </a:xfrm>
          <a:prstGeom prst="rect">
            <a:avLst/>
          </a:prstGeom>
          <a:noFill/>
        </p:spPr>
      </p:pic>
      <p:pic>
        <p:nvPicPr>
          <p:cNvPr id="4099" name="Picture 3" descr="C:\2019-20\конкурсы\к 9 мая 2020\рисунки\viptalisman_149268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259033"/>
            <a:ext cx="4786346" cy="3313215"/>
          </a:xfrm>
          <a:prstGeom prst="rect">
            <a:avLst/>
          </a:prstGeom>
          <a:noFill/>
        </p:spPr>
      </p:pic>
      <p:pic>
        <p:nvPicPr>
          <p:cNvPr id="4100" name="Picture 4" descr="C:\2019-20\конкурсы\к 9 мая 2020\рисунки\viptalisman_160681 (9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793" y="500042"/>
            <a:ext cx="3507425" cy="2428892"/>
          </a:xfrm>
          <a:prstGeom prst="rect">
            <a:avLst/>
          </a:prstGeom>
          <a:noFill/>
        </p:spPr>
      </p:pic>
      <p:pic>
        <p:nvPicPr>
          <p:cNvPr id="4101" name="Picture 5" descr="C:\Users\Светлана\Desktop\для музея и 9 мая\Копия IMG_44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3786190"/>
            <a:ext cx="3214710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183" y="321749"/>
            <a:ext cx="8713817" cy="653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C:\2019-20\конкурсы\к 9 мая 2020\рисунки\viptalisman_1606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9336" y="163953"/>
            <a:ext cx="5127506" cy="3550799"/>
          </a:xfrm>
          <a:prstGeom prst="rect">
            <a:avLst/>
          </a:prstGeom>
          <a:noFill/>
        </p:spPr>
      </p:pic>
      <p:pic>
        <p:nvPicPr>
          <p:cNvPr id="6" name="Picture 2" descr="C:\2019-20\конкурсы\к 9 мая 2020\рисунки\viptalisman_160681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437" y="2857496"/>
            <a:ext cx="5467422" cy="378619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643570" y="5715016"/>
            <a:ext cx="342119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Письма с фронта</a:t>
            </a:r>
            <a:r>
              <a:rPr lang="ru-RU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..</a:t>
            </a:r>
            <a:endParaRPr lang="ru-RU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3116"/>
            <a:ext cx="61912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2" y="144463"/>
            <a:ext cx="8856693" cy="64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 descr="C:\2019-20\конкурсы\к 9 мая 2020\рисунки\viptalisman_160681 (1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3203613"/>
            <a:ext cx="4929222" cy="3413487"/>
          </a:xfrm>
          <a:prstGeom prst="rect">
            <a:avLst/>
          </a:prstGeom>
          <a:noFill/>
        </p:spPr>
      </p:pic>
      <p:pic>
        <p:nvPicPr>
          <p:cNvPr id="9" name="Picture 2" descr="C:\2019-20\конкурсы\к 9 мая 2020\рисунки\viptalisman_160681 (10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84" y="142852"/>
            <a:ext cx="5054818" cy="3500462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3857628"/>
            <a:ext cx="313227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500042"/>
            <a:ext cx="257176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501122" cy="638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3116"/>
            <a:ext cx="61912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2" y="144463"/>
            <a:ext cx="8856693" cy="64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C:\2019-20\конкурсы\к 9 мая 2020\рисунки\viptalisman_16068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2" y="3500438"/>
            <a:ext cx="3929092" cy="2720896"/>
          </a:xfrm>
          <a:prstGeom prst="rect">
            <a:avLst/>
          </a:prstGeom>
          <a:noFill/>
        </p:spPr>
      </p:pic>
      <p:pic>
        <p:nvPicPr>
          <p:cNvPr id="9" name="Picture 3" descr="C:\2019-20\конкурсы\к 9 мая 2020\рисунки\viptalisman_160681 (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0737" y="3429000"/>
            <a:ext cx="4332701" cy="3000396"/>
          </a:xfrm>
          <a:prstGeom prst="rect">
            <a:avLst/>
          </a:prstGeom>
          <a:noFill/>
        </p:spPr>
      </p:pic>
      <p:pic>
        <p:nvPicPr>
          <p:cNvPr id="2052" name="Picture 4" descr="C:\2019-20\конкурсы\к 9 мая 2020\рисунки\viptalisman_160681 (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9022" y="357166"/>
            <a:ext cx="4126382" cy="2857520"/>
          </a:xfrm>
          <a:prstGeom prst="rect">
            <a:avLst/>
          </a:prstGeom>
          <a:noFill/>
        </p:spPr>
      </p:pic>
      <p:pic>
        <p:nvPicPr>
          <p:cNvPr id="11" name="Picture 2" descr="C:\2019-20\конкурсы\к 9 мая 2020\рисунки\viptalisman_160681 (7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57166"/>
            <a:ext cx="4126382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385</TotalTime>
  <Words>80</Words>
  <PresentationFormat>Экран (4:3)</PresentationFormat>
  <Paragraphs>22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 забудем их подвиг великий…</dc:title>
  <dc:creator>Оксана</dc:creator>
  <cp:lastModifiedBy>Светлана</cp:lastModifiedBy>
  <cp:revision>65</cp:revision>
  <dcterms:created xsi:type="dcterms:W3CDTF">2017-11-03T16:40:23Z</dcterms:created>
  <dcterms:modified xsi:type="dcterms:W3CDTF">2020-05-06T23:21:25Z</dcterms:modified>
</cp:coreProperties>
</file>