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71" r:id="rId4"/>
    <p:sldId id="273" r:id="rId5"/>
    <p:sldId id="276" r:id="rId6"/>
    <p:sldId id="277" r:id="rId7"/>
    <p:sldId id="278" r:id="rId8"/>
    <p:sldId id="280" r:id="rId9"/>
    <p:sldId id="279" r:id="rId10"/>
    <p:sldId id="282" r:id="rId11"/>
    <p:sldId id="283" r:id="rId12"/>
    <p:sldId id="286" r:id="rId13"/>
    <p:sldId id="28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fkr_ru" TargetMode="External"/><Relationship Id="rId2" Type="http://schemas.openxmlformats.org/officeDocument/2006/relationships/hyperlink" Target="https://vk.com/public_classroom_teache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institut_vospitaniya" TargetMode="External"/><Relationship Id="rId4" Type="http://schemas.openxmlformats.org/officeDocument/2006/relationships/hyperlink" Target="https://vk.com/uchclub_yaklassrukovodite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306C4B-512C-43F5-8F93-45AC2F7248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МАОУ «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Саранинская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СОШ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Классный» </a:t>
            </a:r>
            <a:r>
              <a:rPr lang="ru-RU" sz="4400" b="1" dirty="0" err="1">
                <a:latin typeface="Arial" pitchFamily="34" charset="0"/>
                <a:cs typeface="Arial" pitchFamily="34" charset="0"/>
              </a:rPr>
              <a:t>дистант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:</a:t>
            </a:r>
            <a:br>
              <a:rPr lang="ru-RU" sz="4400" b="1" dirty="0">
                <a:latin typeface="Arial" pitchFamily="34" charset="0"/>
                <a:cs typeface="Arial" pitchFamily="34" charset="0"/>
              </a:rPr>
            </a:br>
            <a:r>
              <a:rPr lang="ru-RU" sz="4400" b="1" dirty="0">
                <a:latin typeface="Arial" pitchFamily="34" charset="0"/>
                <a:cs typeface="Arial" pitchFamily="34" charset="0"/>
              </a:rPr>
              <a:t>опыт работы.</a:t>
            </a:r>
            <a:endParaRPr lang="ru-RU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F4873A2-96BA-4F99-8F26-7A3DD63FA8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dirty="0" smtClean="0">
                <a:latin typeface="Arial" pitchFamily="34" charset="0"/>
                <a:cs typeface="Arial" pitchFamily="34" charset="0"/>
              </a:rPr>
              <a:t>Пономарева А.В.,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dirty="0">
                <a:latin typeface="Arial" pitchFamily="34" charset="0"/>
                <a:cs typeface="Arial" pitchFamily="34" charset="0"/>
              </a:rPr>
              <a:t>учитель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иностранного языка,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dirty="0">
                <a:latin typeface="Arial" pitchFamily="34" charset="0"/>
                <a:cs typeface="Arial" pitchFamily="34" charset="0"/>
              </a:rPr>
              <a:t>классный руководитель</a:t>
            </a:r>
          </a:p>
        </p:txBody>
      </p:sp>
    </p:spTree>
    <p:extLst>
      <p:ext uri="{BB962C8B-B14F-4D97-AF65-F5344CB8AC3E}">
        <p14:creationId xmlns:p14="http://schemas.microsoft.com/office/powerpoint/2010/main" val="13003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45" y="586853"/>
            <a:ext cx="10959152" cy="177420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Плюсы и минусы дистанционного обучения в работе классного руководителя</a:t>
            </a:r>
            <a:b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+                                              -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77921" y="2560320"/>
            <a:ext cx="5363571" cy="3310128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э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кономия времени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самообразование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обучение в комфортной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обстановке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доступность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материалов</a:t>
            </a: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ограниченный выбор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н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ехватка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личного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общения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тсутствие контроля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259306"/>
            <a:ext cx="9601196" cy="227917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9866" y="2442948"/>
            <a:ext cx="10168718" cy="358936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 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 – для успешного ведения воспитательной работы в условиях дистанционного обучения необходимо осваивать новые технологии, средства коммуникации, программы и платформы, активно применять их в практической деятельности;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– подобный режим работы позволяет более активно привлекать родителей обучающихся к воспитательной работе.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90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54" y="409433"/>
            <a:ext cx="11163868" cy="12010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Полезные ссылки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15654"/>
            <a:ext cx="9601196" cy="3460214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vk.com/public_classroom_teacher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vk.com/vfkr_ru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vk.com/uchclub_yaklassrukovoditel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vk.com/institut_vospitaniya</a:t>
            </a:r>
            <a:r>
              <a:rPr lang="ru-RU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08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45" y="1752606"/>
            <a:ext cx="10740788" cy="182251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96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245660"/>
            <a:ext cx="9601196" cy="1310185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8106" y="1487606"/>
            <a:ext cx="9601196" cy="4995080"/>
          </a:xfrm>
        </p:spPr>
        <p:txBody>
          <a:bodyPr>
            <a:normAutofit lnSpcReduction="10000"/>
          </a:bodyPr>
          <a:lstStyle/>
          <a:p>
            <a:pPr algn="ctr">
              <a:buFontTx/>
              <a:buChar char="-"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электронное обучение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представляет собой ключевое понятие, характеризующее использование электронных ресурсов в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образовании</a:t>
            </a:r>
          </a:p>
          <a:p>
            <a:pPr algn="ctr">
              <a:buFontTx/>
              <a:buChar char="-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дистанционное обучение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выступает как вид (разновидность) электронного обучения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Char char="-"/>
            </a:pP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Char char="-"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онлайн-обучение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выступает как вид (разновидность) дистанционного обучения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0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764" y="136478"/>
            <a:ext cx="9763834" cy="128288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Формы дистанционного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5218" y="1405719"/>
            <a:ext cx="5211534" cy="4464729"/>
          </a:xfrm>
        </p:spPr>
        <p:txBody>
          <a:bodyPr>
            <a:normAutofit lnSpcReduction="10000"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Чат-занятия 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Веб-занятия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 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Телеконференция 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err="1">
                <a:latin typeface="Arial" pitchFamily="34" charset="0"/>
                <a:cs typeface="Arial" pitchFamily="34" charset="0"/>
              </a:rPr>
              <a:t>Видеолекция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32060" y="1364776"/>
            <a:ext cx="5936776" cy="4585648"/>
          </a:xfrm>
        </p:spPr>
        <p:txBody>
          <a:bodyPr>
            <a:normAutofit lnSpcReduction="10000"/>
          </a:bodyPr>
          <a:lstStyle/>
          <a:p>
            <a:r>
              <a:rPr lang="ru-RU" sz="3200" b="1" dirty="0" err="1">
                <a:latin typeface="Arial" pitchFamily="34" charset="0"/>
                <a:cs typeface="Arial" pitchFamily="34" charset="0"/>
              </a:rPr>
              <a:t>Аудиоконференция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Видеоконференции</a:t>
            </a:r>
          </a:p>
          <a:p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Электронная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рассылка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Тестирование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4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36" y="1078173"/>
            <a:ext cx="10768083" cy="66874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Моя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организация дистанционного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обучения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классного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руководителя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«Учитель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Ученик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Родитель»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2514" y="2560320"/>
            <a:ext cx="4572000" cy="331012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 smtClean="0">
                <a:latin typeface="Arial" pitchFamily="34" charset="0"/>
                <a:cs typeface="Arial" pitchFamily="34" charset="0"/>
              </a:rPr>
              <a:t>Формы: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Чат-занятия(беседы)</a:t>
            </a: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 err="1">
                <a:latin typeface="Arial" pitchFamily="34" charset="0"/>
                <a:cs typeface="Arial" pitchFamily="34" charset="0"/>
              </a:rPr>
              <a:t>Видеолекция</a:t>
            </a:r>
            <a:r>
              <a:rPr lang="ru-RU" dirty="0">
                <a:latin typeface="Arial" pitchFamily="34" charset="0"/>
                <a:cs typeface="Arial" pitchFamily="34" charset="0"/>
              </a:rPr>
              <a:t> 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Электронная рассылка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27595" y="2560320"/>
            <a:ext cx="5964072" cy="331012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 err="1" smtClean="0">
                <a:latin typeface="Arial" pitchFamily="34" charset="0"/>
                <a:cs typeface="Arial" pitchFamily="34" charset="0"/>
              </a:rPr>
              <a:t>Мессенджеры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 и   социальные сети: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WhatsApp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ВК</a:t>
            </a: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Телефонная связь</a:t>
            </a: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7" y="423082"/>
            <a:ext cx="11382233" cy="133747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Мои основные функции в процессе дистанционного обучения: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6036" y="1569493"/>
            <a:ext cx="5377217" cy="4831307"/>
          </a:xfrm>
        </p:spPr>
        <p:txBody>
          <a:bodyPr>
            <a:norm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доставка учебных материалов обучающимся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работа с группами  и индивидуально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контроль над процессом выполнения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тестирование для выяснения уровня усвоения материала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диалог между обучающимися и родителями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71" y="1869743"/>
            <a:ext cx="5352501" cy="410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12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96036"/>
            <a:ext cx="9601196" cy="75062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Работа классного руководителя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2513" y="1555844"/>
            <a:ext cx="6987654" cy="483130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Ученик.</a:t>
            </a:r>
          </a:p>
          <a:p>
            <a:pPr marL="0" indent="0" algn="just">
              <a:buNone/>
            </a:pPr>
            <a:r>
              <a:rPr lang="ru-RU" dirty="0" smtClean="0"/>
              <a:t>В 2020-2021 учебном году я являлась классным руководителем 11 класса. Состав класса - 5 обучающихся.</a:t>
            </a:r>
          </a:p>
          <a:p>
            <a:pPr marL="0" indent="0" algn="just">
              <a:buNone/>
            </a:pPr>
            <a:r>
              <a:rPr lang="ru-RU" dirty="0" smtClean="0"/>
              <a:t>Для </a:t>
            </a:r>
            <a:r>
              <a:rPr lang="ru-RU" dirty="0"/>
              <a:t>общения с </a:t>
            </a:r>
            <a:r>
              <a:rPr lang="ru-RU" dirty="0" smtClean="0"/>
              <a:t>учениками была </a:t>
            </a:r>
            <a:r>
              <a:rPr lang="ru-RU" dirty="0"/>
              <a:t>организована </a:t>
            </a:r>
            <a:r>
              <a:rPr lang="ru-RU" dirty="0" smtClean="0"/>
              <a:t>чат -</a:t>
            </a:r>
            <a:r>
              <a:rPr lang="en-US" dirty="0" smtClean="0"/>
              <a:t> </a:t>
            </a:r>
            <a:r>
              <a:rPr lang="ru-RU" dirty="0" smtClean="0"/>
              <a:t>беседа в группе </a:t>
            </a:r>
            <a:r>
              <a:rPr lang="en-US" dirty="0" smtClean="0"/>
              <a:t> </a:t>
            </a:r>
            <a:r>
              <a:rPr lang="en-US" dirty="0" err="1" smtClean="0"/>
              <a:t>WhatsApp</a:t>
            </a:r>
            <a:r>
              <a:rPr lang="ru-RU" dirty="0"/>
              <a:t> </a:t>
            </a:r>
            <a:r>
              <a:rPr lang="ru-RU" dirty="0" smtClean="0"/>
              <a:t>задействована электронная </a:t>
            </a:r>
            <a:r>
              <a:rPr lang="ru-RU" dirty="0"/>
              <a:t>почта и телефонная связь. </a:t>
            </a:r>
          </a:p>
          <a:p>
            <a:pPr marL="0" indent="0" algn="just">
              <a:buNone/>
            </a:pPr>
            <a:r>
              <a:rPr lang="ru-RU" dirty="0" smtClean="0"/>
              <a:t>Так как группа </a:t>
            </a:r>
            <a:r>
              <a:rPr lang="ru-RU" dirty="0"/>
              <a:t>в </a:t>
            </a:r>
            <a:r>
              <a:rPr lang="en-US" dirty="0" err="1"/>
              <a:t>WhatsApp</a:t>
            </a:r>
            <a:r>
              <a:rPr lang="ru-RU" dirty="0"/>
              <a:t> </a:t>
            </a:r>
            <a:r>
              <a:rPr lang="ru-RU" dirty="0" smtClean="0"/>
              <a:t>была создана </a:t>
            </a:r>
            <a:r>
              <a:rPr lang="ru-RU" dirty="0"/>
              <a:t>раньше, чем организован переход на дистанционное обучение</a:t>
            </a:r>
            <a:r>
              <a:rPr lang="ru-RU" dirty="0" smtClean="0"/>
              <a:t>, </a:t>
            </a:r>
            <a:r>
              <a:rPr lang="ru-RU" dirty="0"/>
              <a:t>включенность в неё </a:t>
            </a:r>
            <a:r>
              <a:rPr lang="ru-RU" dirty="0" smtClean="0"/>
              <a:t>составляла  </a:t>
            </a:r>
            <a:r>
              <a:rPr lang="ru-RU" dirty="0"/>
              <a:t>100% </a:t>
            </a:r>
            <a:r>
              <a:rPr lang="ru-RU" dirty="0" smtClean="0"/>
              <a:t>обучающихся</a:t>
            </a:r>
            <a:r>
              <a:rPr lang="ru-RU" dirty="0"/>
              <a:t>. В данной группе </a:t>
            </a:r>
            <a:r>
              <a:rPr lang="ru-RU" dirty="0" smtClean="0"/>
              <a:t>были только </a:t>
            </a:r>
            <a:r>
              <a:rPr lang="ru-RU" dirty="0"/>
              <a:t>учащиеся </a:t>
            </a:r>
            <a:r>
              <a:rPr lang="ru-RU" dirty="0" smtClean="0"/>
              <a:t>11 класса и </a:t>
            </a:r>
            <a:r>
              <a:rPr lang="ru-RU" dirty="0"/>
              <a:t>я, классный руководитель.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727" y="2424161"/>
            <a:ext cx="3115234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9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90" y="764275"/>
            <a:ext cx="3354658" cy="579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15" y="764275"/>
            <a:ext cx="3364338" cy="579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214" y="764275"/>
            <a:ext cx="3373183" cy="579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85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51" y="586854"/>
            <a:ext cx="11996382" cy="106452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Работа классного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руководителя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родителями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343" y="1501255"/>
            <a:ext cx="10522424" cy="4374614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Родитель.  </a:t>
            </a:r>
            <a:endParaRPr lang="ru-RU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dirty="0">
                <a:latin typeface="Arial" pitchFamily="34" charset="0"/>
                <a:cs typeface="Arial" pitchFamily="34" charset="0"/>
              </a:rPr>
              <a:t>общения 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родителями также была  </a:t>
            </a:r>
            <a:r>
              <a:rPr lang="ru-RU" dirty="0">
                <a:latin typeface="Arial" pitchFamily="34" charset="0"/>
                <a:cs typeface="Arial" pitchFamily="34" charset="0"/>
              </a:rPr>
              <a:t>организована группа в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WhatsApp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ru-RU" dirty="0">
                <a:latin typeface="Arial" pitchFamily="34" charset="0"/>
                <a:cs typeface="Arial" pitchFamily="34" charset="0"/>
              </a:rPr>
              <a:t>электронная почта и телефонная связь.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Родители получали необходимую информацию в виде:</a:t>
            </a:r>
          </a:p>
          <a:p>
            <a:pPr>
              <a:buFontTx/>
              <a:buChar char="-"/>
            </a:pPr>
            <a:r>
              <a:rPr lang="ru-RU" dirty="0">
                <a:latin typeface="Arial" pitchFamily="34" charset="0"/>
                <a:cs typeface="Arial" pitchFamily="34" charset="0"/>
              </a:rPr>
              <a:t>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мс сообщений(чат-беседы)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видеороликов(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видеолекции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ru-RU" dirty="0">
                <a:latin typeface="Arial" pitchFamily="34" charset="0"/>
                <a:cs typeface="Arial" pitchFamily="34" charset="0"/>
              </a:rPr>
              <a:t>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сылок, для прохождения анкетирования или участия в различных мероприятиях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6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909" y="0"/>
            <a:ext cx="11191165" cy="129653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Полезные  сообщества  для работы для классных руководителей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5" name="Picture 5" descr="C:\Users\1\Desktop\ВЫСТУПЛЕНИЕ\20211114_1736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74" y="764273"/>
            <a:ext cx="3471521" cy="553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1\Desktop\ВЫСТУПЛЕНИЕ\20211114_1406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65" y="1173707"/>
            <a:ext cx="3472216" cy="51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1\Desktop\ВЫСТУПЛЕНИЕ\20211114_1737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873" y="764273"/>
            <a:ext cx="3475902" cy="539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87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1502</TotalTime>
  <Words>281</Words>
  <Application>Microsoft Office PowerPoint</Application>
  <PresentationFormat>Произвольный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Натуральные материалы</vt:lpstr>
      <vt:lpstr>МАОУ «Саранинская СОШ   «Классный» дистант: опыт работы.</vt:lpstr>
      <vt:lpstr>Основные понятия</vt:lpstr>
      <vt:lpstr>Формы дистанционного обучения</vt:lpstr>
      <vt:lpstr> Моя организация дистанционного обучения как классного руководителя  «Учитель - Ученик – Родитель» </vt:lpstr>
      <vt:lpstr>Мои основные функции в процессе дистанционного обучения:</vt:lpstr>
      <vt:lpstr>Работа классного руководителя</vt:lpstr>
      <vt:lpstr>Презентация PowerPoint</vt:lpstr>
      <vt:lpstr>Работа классного руководителя c родителями</vt:lpstr>
      <vt:lpstr>Полезные  сообщества  для работы для классных руководителей</vt:lpstr>
      <vt:lpstr>Плюсы и минусы дистанционного обучения в работе классного руководителя   +                                              -</vt:lpstr>
      <vt:lpstr>Выводы</vt:lpstr>
      <vt:lpstr>Полезные ссылки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в условиях дистанционного обучения</dc:title>
  <dc:creator>User</dc:creator>
  <cp:lastModifiedBy>1</cp:lastModifiedBy>
  <cp:revision>65</cp:revision>
  <dcterms:created xsi:type="dcterms:W3CDTF">2020-05-11T02:40:15Z</dcterms:created>
  <dcterms:modified xsi:type="dcterms:W3CDTF">2021-11-15T12:24:43Z</dcterms:modified>
</cp:coreProperties>
</file>