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6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0" autoAdjust="0"/>
    <p:restoredTop sz="94585" autoAdjust="0"/>
  </p:normalViewPr>
  <p:slideViewPr>
    <p:cSldViewPr>
      <p:cViewPr varScale="1">
        <p:scale>
          <a:sx n="65" d="100"/>
          <a:sy n="65" d="100"/>
        </p:scale>
        <p:origin x="-11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70C9-B956-42D6-9572-E2C33D153041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44CB-E8E9-4A3A-B004-70AC98FC9E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70C9-B956-42D6-9572-E2C33D153041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44CB-E8E9-4A3A-B004-70AC98FC9E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70C9-B956-42D6-9572-E2C33D153041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44CB-E8E9-4A3A-B004-70AC98FC9E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70C9-B956-42D6-9572-E2C33D153041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44CB-E8E9-4A3A-B004-70AC98FC9E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70C9-B956-42D6-9572-E2C33D153041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44CB-E8E9-4A3A-B004-70AC98FC9E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70C9-B956-42D6-9572-E2C33D153041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44CB-E8E9-4A3A-B004-70AC98FC9E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70C9-B956-42D6-9572-E2C33D153041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44CB-E8E9-4A3A-B004-70AC98FC9E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70C9-B956-42D6-9572-E2C33D153041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44CB-E8E9-4A3A-B004-70AC98FC9E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70C9-B956-42D6-9572-E2C33D153041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44CB-E8E9-4A3A-B004-70AC98FC9E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70C9-B956-42D6-9572-E2C33D153041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44CB-E8E9-4A3A-B004-70AC98FC9E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70C9-B956-42D6-9572-E2C33D153041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44CB-E8E9-4A3A-B004-70AC98FC9E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470C9-B956-42D6-9572-E2C33D153041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944CB-E8E9-4A3A-B004-70AC98FC9E6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555\Downloads\d-закон-криминальная-концепция-наручники-молотка-деревянный-фон-160218039.jpg"/>
          <p:cNvPicPr>
            <a:picLocks noChangeAspect="1" noChangeArrowheads="1"/>
          </p:cNvPicPr>
          <p:nvPr/>
        </p:nvPicPr>
        <p:blipFill>
          <a:blip r:embed="rId2">
            <a:lum bright="54000" contrast="-79000"/>
          </a:blip>
          <a:srcRect/>
          <a:stretch>
            <a:fillRect/>
          </a:stretch>
        </p:blipFill>
        <p:spPr bwMode="auto">
          <a:xfrm>
            <a:off x="-1" y="0"/>
            <a:ext cx="10293433" cy="6858000"/>
          </a:xfrm>
          <a:prstGeom prst="rect">
            <a:avLst/>
          </a:prstGeom>
          <a:noFill/>
        </p:spPr>
      </p:pic>
      <p:pic>
        <p:nvPicPr>
          <p:cNvPr id="17410" name="Picture 2" descr="C:\Users\555\Downloads\28-01-2022_11-25-23\1641965317826.jpg"/>
          <p:cNvPicPr>
            <a:picLocks noChangeAspect="1" noChangeArrowheads="1"/>
          </p:cNvPicPr>
          <p:nvPr/>
        </p:nvPicPr>
        <p:blipFill>
          <a:blip r:embed="rId3" cstate="print"/>
          <a:srcRect l="10854" r="1958" b="12933"/>
          <a:stretch>
            <a:fillRect/>
          </a:stretch>
        </p:blipFill>
        <p:spPr bwMode="auto">
          <a:xfrm>
            <a:off x="357158" y="1714488"/>
            <a:ext cx="8572560" cy="4815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92582" y="357166"/>
            <a:ext cx="8737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Антикоррупционная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работа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555\Downloads\d-закон-криминальная-концепция-наручники-молотка-деревянный-фон-160218039.jpg"/>
          <p:cNvPicPr>
            <a:picLocks noChangeAspect="1" noChangeArrowheads="1"/>
          </p:cNvPicPr>
          <p:nvPr/>
        </p:nvPicPr>
        <p:blipFill>
          <a:blip r:embed="rId2">
            <a:lum bright="54000" contrast="-79000"/>
          </a:blip>
          <a:srcRect/>
          <a:stretch>
            <a:fillRect/>
          </a:stretch>
        </p:blipFill>
        <p:spPr bwMode="auto">
          <a:xfrm>
            <a:off x="-1" y="0"/>
            <a:ext cx="10293433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14282" y="357166"/>
            <a:ext cx="857256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конце 2021 года в малом зале Администрации Муниципального образования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Красноуфимский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округ ответственные за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антикоррупционную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работу приняли участие в работе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вебинара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теме «Основные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антикоррупционные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ограничения, обязанности, запреты, связанные с прохождением муниципальной службы». В работе семинара приняли участие 6 человек. Были рассмотрены следующие вопросы: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Виды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антикоррупционных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ограничений, запретов и обязанностей, связанных с прохождением муниципальной службы.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Виды юридической ответственности за несоблюдение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антикоррупционных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ограничений, запретов и обязанностей.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555\Downloads\d-закон-криминальная-концепция-наручники-молотка-деревянный-фон-160218039.jpg"/>
          <p:cNvPicPr>
            <a:picLocks noChangeAspect="1" noChangeArrowheads="1"/>
          </p:cNvPicPr>
          <p:nvPr/>
        </p:nvPicPr>
        <p:blipFill>
          <a:blip r:embed="rId2">
            <a:lum bright="54000" contrast="-79000"/>
          </a:blip>
          <a:srcRect/>
          <a:stretch>
            <a:fillRect/>
          </a:stretch>
        </p:blipFill>
        <p:spPr bwMode="auto">
          <a:xfrm>
            <a:off x="-1" y="0"/>
            <a:ext cx="10293433" cy="6858000"/>
          </a:xfrm>
          <a:prstGeom prst="rect">
            <a:avLst/>
          </a:prstGeom>
          <a:noFill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57158" y="428604"/>
            <a:ext cx="8572560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12 января 2022 года в большом зале Администрации Муниципального образования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Красноуфимский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округ состоялось совещание с руководителями образовательных организаций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Красноуфимского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района.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ru-RU" sz="1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indent="444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Антикоррупция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была одной из тем, которые были освещены на данном совещании. Руководителям образовательных организаций был показан видеоролик с сайта Департамента противодействия коррупции и контроля Свердловской области, а также проинформированы о юридической ответственности за коррупционные правонарушения. Рассмотрены способы урегулирования конфликта интересов. На совещании присутствовали все руководители образовательных организаций в количестве 23 человек.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555\Downloads\28-01-2022_11-25-23\1641965317810.jpg"/>
          <p:cNvPicPr>
            <a:picLocks noChangeAspect="1" noChangeArrowheads="1"/>
          </p:cNvPicPr>
          <p:nvPr/>
        </p:nvPicPr>
        <p:blipFill>
          <a:blip r:embed="rId2" cstate="print">
            <a:lum bright="20000" contrast="30000"/>
          </a:blip>
          <a:srcRect l="11300" r="15950"/>
          <a:stretch>
            <a:fillRect/>
          </a:stretch>
        </p:blipFill>
        <p:spPr bwMode="auto">
          <a:xfrm>
            <a:off x="0" y="0"/>
            <a:ext cx="9215534" cy="7125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555\Downloads\28-01-2022_11-25-23\1641965317796.jpg"/>
          <p:cNvPicPr>
            <a:picLocks noChangeAspect="1" noChangeArrowheads="1"/>
          </p:cNvPicPr>
          <p:nvPr/>
        </p:nvPicPr>
        <p:blipFill>
          <a:blip r:embed="rId2" cstate="print"/>
          <a:srcRect l="10465" r="18605" b="4687"/>
          <a:stretch>
            <a:fillRect/>
          </a:stretch>
        </p:blipFill>
        <p:spPr bwMode="auto">
          <a:xfrm>
            <a:off x="0" y="-53609"/>
            <a:ext cx="9144000" cy="69116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159</Words>
  <Application>Microsoft Office PowerPoint</Application>
  <PresentationFormat>Экран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</cp:revision>
  <dcterms:created xsi:type="dcterms:W3CDTF">2022-01-28T10:41:33Z</dcterms:created>
  <dcterms:modified xsi:type="dcterms:W3CDTF">2022-01-28T10:58:41Z</dcterms:modified>
</cp:coreProperties>
</file>